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68" r:id="rId4"/>
    <p:sldId id="264" r:id="rId5"/>
    <p:sldId id="265" r:id="rId6"/>
    <p:sldId id="270" r:id="rId7"/>
    <p:sldId id="267" r:id="rId8"/>
    <p:sldId id="266" r:id="rId9"/>
    <p:sldId id="257" r:id="rId10"/>
    <p:sldId id="258" r:id="rId11"/>
    <p:sldId id="259" r:id="rId12"/>
    <p:sldId id="260" r:id="rId13"/>
    <p:sldId id="261" r:id="rId14"/>
    <p:sldId id="262" r:id="rId15"/>
    <p:sldId id="263"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35EF41-F0DA-49FE-8558-604FBCB983E8}" v="35" dt="2025-04-02T12:56:32.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ha, Manish" userId="0bd49f20-5625-428b-a4d0-5683b560179e" providerId="ADAL" clId="{F735EF41-F0DA-49FE-8558-604FBCB983E8}"/>
    <pc:docChg chg="undo redo custSel addSld delSld modSld sldOrd">
      <pc:chgData name="Jha, Manish" userId="0bd49f20-5625-428b-a4d0-5683b560179e" providerId="ADAL" clId="{F735EF41-F0DA-49FE-8558-604FBCB983E8}" dt="2025-04-02T13:00:02.977" v="1226" actId="20577"/>
      <pc:docMkLst>
        <pc:docMk/>
      </pc:docMkLst>
      <pc:sldChg chg="modSp mod">
        <pc:chgData name="Jha, Manish" userId="0bd49f20-5625-428b-a4d0-5683b560179e" providerId="ADAL" clId="{F735EF41-F0DA-49FE-8558-604FBCB983E8}" dt="2025-04-02T12:39:50.773" v="726" actId="20577"/>
        <pc:sldMkLst>
          <pc:docMk/>
          <pc:sldMk cId="1374714910" sldId="256"/>
        </pc:sldMkLst>
        <pc:spChg chg="mod">
          <ac:chgData name="Jha, Manish" userId="0bd49f20-5625-428b-a4d0-5683b560179e" providerId="ADAL" clId="{F735EF41-F0DA-49FE-8558-604FBCB983E8}" dt="2025-04-02T12:38:52.998" v="655"/>
          <ac:spMkLst>
            <pc:docMk/>
            <pc:sldMk cId="1374714910" sldId="256"/>
            <ac:spMk id="2" creationId="{374E9D50-22E2-D4C0-6282-F0801CF9B59B}"/>
          </ac:spMkLst>
        </pc:spChg>
        <pc:spChg chg="mod">
          <ac:chgData name="Jha, Manish" userId="0bd49f20-5625-428b-a4d0-5683b560179e" providerId="ADAL" clId="{F735EF41-F0DA-49FE-8558-604FBCB983E8}" dt="2025-04-02T12:39:50.773" v="726" actId="20577"/>
          <ac:spMkLst>
            <pc:docMk/>
            <pc:sldMk cId="1374714910" sldId="256"/>
            <ac:spMk id="3" creationId="{A3DDC48E-C6FC-9502-5770-6A63B07E838D}"/>
          </ac:spMkLst>
        </pc:spChg>
      </pc:sldChg>
      <pc:sldChg chg="modSp mod">
        <pc:chgData name="Jha, Manish" userId="0bd49f20-5625-428b-a4d0-5683b560179e" providerId="ADAL" clId="{F735EF41-F0DA-49FE-8558-604FBCB983E8}" dt="2025-04-01T14:57:35.346" v="217" actId="20577"/>
        <pc:sldMkLst>
          <pc:docMk/>
          <pc:sldMk cId="3985520815" sldId="260"/>
        </pc:sldMkLst>
        <pc:spChg chg="mod">
          <ac:chgData name="Jha, Manish" userId="0bd49f20-5625-428b-a4d0-5683b560179e" providerId="ADAL" clId="{F735EF41-F0DA-49FE-8558-604FBCB983E8}" dt="2025-04-01T14:57:35.346" v="217" actId="20577"/>
          <ac:spMkLst>
            <pc:docMk/>
            <pc:sldMk cId="3985520815" sldId="260"/>
            <ac:spMk id="16" creationId="{B1B0B43F-092E-3915-F237-35AE8F04AB75}"/>
          </ac:spMkLst>
        </pc:spChg>
      </pc:sldChg>
      <pc:sldChg chg="modSp mod">
        <pc:chgData name="Jha, Manish" userId="0bd49f20-5625-428b-a4d0-5683b560179e" providerId="ADAL" clId="{F735EF41-F0DA-49FE-8558-604FBCB983E8}" dt="2025-04-01T14:57:46.041" v="219" actId="20577"/>
        <pc:sldMkLst>
          <pc:docMk/>
          <pc:sldMk cId="3500635031" sldId="261"/>
        </pc:sldMkLst>
        <pc:spChg chg="mod">
          <ac:chgData name="Jha, Manish" userId="0bd49f20-5625-428b-a4d0-5683b560179e" providerId="ADAL" clId="{F735EF41-F0DA-49FE-8558-604FBCB983E8}" dt="2025-04-01T14:57:46.041" v="219" actId="20577"/>
          <ac:spMkLst>
            <pc:docMk/>
            <pc:sldMk cId="3500635031" sldId="261"/>
            <ac:spMk id="16" creationId="{B1B0B43F-092E-3915-F237-35AE8F04AB75}"/>
          </ac:spMkLst>
        </pc:spChg>
      </pc:sldChg>
      <pc:sldChg chg="addSp modSp add mod">
        <pc:chgData name="Jha, Manish" userId="0bd49f20-5625-428b-a4d0-5683b560179e" providerId="ADAL" clId="{F735EF41-F0DA-49FE-8558-604FBCB983E8}" dt="2025-04-01T14:57:50.828" v="221" actId="20577"/>
        <pc:sldMkLst>
          <pc:docMk/>
          <pc:sldMk cId="2254422266" sldId="262"/>
        </pc:sldMkLst>
        <pc:spChg chg="mod">
          <ac:chgData name="Jha, Manish" userId="0bd49f20-5625-428b-a4d0-5683b560179e" providerId="ADAL" clId="{F735EF41-F0DA-49FE-8558-604FBCB983E8}" dt="2025-04-01T13:41:16.875" v="58" actId="20577"/>
          <ac:spMkLst>
            <pc:docMk/>
            <pc:sldMk cId="2254422266" sldId="262"/>
            <ac:spMk id="3" creationId="{7EFF2E8F-62AE-A1E1-7AE0-BA015285B345}"/>
          </ac:spMkLst>
        </pc:spChg>
        <pc:spChg chg="mod">
          <ac:chgData name="Jha, Manish" userId="0bd49f20-5625-428b-a4d0-5683b560179e" providerId="ADAL" clId="{F735EF41-F0DA-49FE-8558-604FBCB983E8}" dt="2025-04-01T13:47:07.005" v="94" actId="20577"/>
          <ac:spMkLst>
            <pc:docMk/>
            <pc:sldMk cId="2254422266" sldId="262"/>
            <ac:spMk id="4" creationId="{9830881E-3D59-39F0-9D4B-483CE5E5E66A}"/>
          </ac:spMkLst>
        </pc:spChg>
        <pc:spChg chg="mod">
          <ac:chgData name="Jha, Manish" userId="0bd49f20-5625-428b-a4d0-5683b560179e" providerId="ADAL" clId="{F735EF41-F0DA-49FE-8558-604FBCB983E8}" dt="2025-04-01T13:51:23.357" v="151" actId="108"/>
          <ac:spMkLst>
            <pc:docMk/>
            <pc:sldMk cId="2254422266" sldId="262"/>
            <ac:spMk id="7" creationId="{77B62F29-D618-F10B-445F-DEE39D3812D7}"/>
          </ac:spMkLst>
        </pc:spChg>
        <pc:spChg chg="add">
          <ac:chgData name="Jha, Manish" userId="0bd49f20-5625-428b-a4d0-5683b560179e" providerId="ADAL" clId="{F735EF41-F0DA-49FE-8558-604FBCB983E8}" dt="2025-04-01T13:45:40.591" v="72"/>
          <ac:spMkLst>
            <pc:docMk/>
            <pc:sldMk cId="2254422266" sldId="262"/>
            <ac:spMk id="8" creationId="{749AAE8D-EE8F-D0A5-2097-A95B7238A6E7}"/>
          </ac:spMkLst>
        </pc:spChg>
        <pc:spChg chg="add">
          <ac:chgData name="Jha, Manish" userId="0bd49f20-5625-428b-a4d0-5683b560179e" providerId="ADAL" clId="{F735EF41-F0DA-49FE-8558-604FBCB983E8}" dt="2025-04-01T13:47:38.509" v="97"/>
          <ac:spMkLst>
            <pc:docMk/>
            <pc:sldMk cId="2254422266" sldId="262"/>
            <ac:spMk id="9" creationId="{E9C80D19-5FCC-557B-557C-4B37C1FA4AAF}"/>
          </ac:spMkLst>
        </pc:spChg>
        <pc:spChg chg="add">
          <ac:chgData name="Jha, Manish" userId="0bd49f20-5625-428b-a4d0-5683b560179e" providerId="ADAL" clId="{F735EF41-F0DA-49FE-8558-604FBCB983E8}" dt="2025-04-01T13:47:46.853" v="100"/>
          <ac:spMkLst>
            <pc:docMk/>
            <pc:sldMk cId="2254422266" sldId="262"/>
            <ac:spMk id="10" creationId="{3CCAFD0E-13FE-5999-B38A-FC19AA115C97}"/>
          </ac:spMkLst>
        </pc:spChg>
        <pc:spChg chg="add">
          <ac:chgData name="Jha, Manish" userId="0bd49f20-5625-428b-a4d0-5683b560179e" providerId="ADAL" clId="{F735EF41-F0DA-49FE-8558-604FBCB983E8}" dt="2025-04-01T13:50:06.237" v="124"/>
          <ac:spMkLst>
            <pc:docMk/>
            <pc:sldMk cId="2254422266" sldId="262"/>
            <ac:spMk id="12" creationId="{171EBC93-0D41-B560-5EFC-8DFA278CD1DE}"/>
          </ac:spMkLst>
        </pc:spChg>
        <pc:spChg chg="add">
          <ac:chgData name="Jha, Manish" userId="0bd49f20-5625-428b-a4d0-5683b560179e" providerId="ADAL" clId="{F735EF41-F0DA-49FE-8558-604FBCB983E8}" dt="2025-04-01T13:50:10.354" v="136"/>
          <ac:spMkLst>
            <pc:docMk/>
            <pc:sldMk cId="2254422266" sldId="262"/>
            <ac:spMk id="13" creationId="{39DF3A2C-9155-D6D5-2717-91AAA9577F39}"/>
          </ac:spMkLst>
        </pc:spChg>
        <pc:spChg chg="mod">
          <ac:chgData name="Jha, Manish" userId="0bd49f20-5625-428b-a4d0-5683b560179e" providerId="ADAL" clId="{F735EF41-F0DA-49FE-8558-604FBCB983E8}" dt="2025-04-01T13:47:41.587" v="99" actId="20577"/>
          <ac:spMkLst>
            <pc:docMk/>
            <pc:sldMk cId="2254422266" sldId="262"/>
            <ac:spMk id="14" creationId="{25CE72A7-6013-1C5F-680E-8DCA75F6A674}"/>
          </ac:spMkLst>
        </pc:spChg>
        <pc:spChg chg="mod">
          <ac:chgData name="Jha, Manish" userId="0bd49f20-5625-428b-a4d0-5683b560179e" providerId="ADAL" clId="{F735EF41-F0DA-49FE-8558-604FBCB983E8}" dt="2025-04-01T14:57:50.828" v="221" actId="20577"/>
          <ac:spMkLst>
            <pc:docMk/>
            <pc:sldMk cId="2254422266" sldId="262"/>
            <ac:spMk id="16" creationId="{B1B0B43F-092E-3915-F237-35AE8F04AB75}"/>
          </ac:spMkLst>
        </pc:spChg>
      </pc:sldChg>
      <pc:sldChg chg="modSp add mod">
        <pc:chgData name="Jha, Manish" userId="0bd49f20-5625-428b-a4d0-5683b560179e" providerId="ADAL" clId="{F735EF41-F0DA-49FE-8558-604FBCB983E8}" dt="2025-04-02T12:56:15.015" v="1128" actId="108"/>
        <pc:sldMkLst>
          <pc:docMk/>
          <pc:sldMk cId="1958916063" sldId="263"/>
        </pc:sldMkLst>
        <pc:spChg chg="mod">
          <ac:chgData name="Jha, Manish" userId="0bd49f20-5625-428b-a4d0-5683b560179e" providerId="ADAL" clId="{F735EF41-F0DA-49FE-8558-604FBCB983E8}" dt="2025-04-01T14:53:26.785" v="183" actId="255"/>
          <ac:spMkLst>
            <pc:docMk/>
            <pc:sldMk cId="1958916063" sldId="263"/>
            <ac:spMk id="3" creationId="{7EFF2E8F-62AE-A1E1-7AE0-BA015285B345}"/>
          </ac:spMkLst>
        </pc:spChg>
        <pc:spChg chg="mod">
          <ac:chgData name="Jha, Manish" userId="0bd49f20-5625-428b-a4d0-5683b560179e" providerId="ADAL" clId="{F735EF41-F0DA-49FE-8558-604FBCB983E8}" dt="2025-04-02T12:56:15.015" v="1128" actId="108"/>
          <ac:spMkLst>
            <pc:docMk/>
            <pc:sldMk cId="1958916063" sldId="263"/>
            <ac:spMk id="4" creationId="{9830881E-3D59-39F0-9D4B-483CE5E5E66A}"/>
          </ac:spMkLst>
        </pc:spChg>
        <pc:spChg chg="mod">
          <ac:chgData name="Jha, Manish" userId="0bd49f20-5625-428b-a4d0-5683b560179e" providerId="ADAL" clId="{F735EF41-F0DA-49FE-8558-604FBCB983E8}" dt="2025-04-02T12:56:08.058" v="1127" actId="108"/>
          <ac:spMkLst>
            <pc:docMk/>
            <pc:sldMk cId="1958916063" sldId="263"/>
            <ac:spMk id="7" creationId="{77B62F29-D618-F10B-445F-DEE39D3812D7}"/>
          </ac:spMkLst>
        </pc:spChg>
        <pc:spChg chg="mod">
          <ac:chgData name="Jha, Manish" userId="0bd49f20-5625-428b-a4d0-5683b560179e" providerId="ADAL" clId="{F735EF41-F0DA-49FE-8558-604FBCB983E8}" dt="2025-04-01T14:53:59.580" v="208"/>
          <ac:spMkLst>
            <pc:docMk/>
            <pc:sldMk cId="1958916063" sldId="263"/>
            <ac:spMk id="14" creationId="{25CE72A7-6013-1C5F-680E-8DCA75F6A674}"/>
          </ac:spMkLst>
        </pc:spChg>
        <pc:spChg chg="mod">
          <ac:chgData name="Jha, Manish" userId="0bd49f20-5625-428b-a4d0-5683b560179e" providerId="ADAL" clId="{F735EF41-F0DA-49FE-8558-604FBCB983E8}" dt="2025-04-01T14:57:56.688" v="223" actId="20577"/>
          <ac:spMkLst>
            <pc:docMk/>
            <pc:sldMk cId="1958916063" sldId="263"/>
            <ac:spMk id="16" creationId="{B1B0B43F-092E-3915-F237-35AE8F04AB75}"/>
          </ac:spMkLst>
        </pc:spChg>
      </pc:sldChg>
      <pc:sldChg chg="addSp modSp new mod">
        <pc:chgData name="Jha, Manish" userId="0bd49f20-5625-428b-a4d0-5683b560179e" providerId="ADAL" clId="{F735EF41-F0DA-49FE-8558-604FBCB983E8}" dt="2025-04-02T12:37:24.985" v="652" actId="1076"/>
        <pc:sldMkLst>
          <pc:docMk/>
          <pc:sldMk cId="1074061479" sldId="264"/>
        </pc:sldMkLst>
        <pc:spChg chg="mod">
          <ac:chgData name="Jha, Manish" userId="0bd49f20-5625-428b-a4d0-5683b560179e" providerId="ADAL" clId="{F735EF41-F0DA-49FE-8558-604FBCB983E8}" dt="2025-04-02T08:12:55.872" v="235" actId="14100"/>
          <ac:spMkLst>
            <pc:docMk/>
            <pc:sldMk cId="1074061479" sldId="264"/>
            <ac:spMk id="2" creationId="{4712021F-FEB9-F57D-ED00-18245D5B3B4F}"/>
          </ac:spMkLst>
        </pc:spChg>
        <pc:spChg chg="mod">
          <ac:chgData name="Jha, Manish" userId="0bd49f20-5625-428b-a4d0-5683b560179e" providerId="ADAL" clId="{F735EF41-F0DA-49FE-8558-604FBCB983E8}" dt="2025-04-02T08:35:58.203" v="397" actId="255"/>
          <ac:spMkLst>
            <pc:docMk/>
            <pc:sldMk cId="1074061479" sldId="264"/>
            <ac:spMk id="3" creationId="{A4506083-500F-2315-6760-5736FF989473}"/>
          </ac:spMkLst>
        </pc:spChg>
        <pc:spChg chg="mod">
          <ac:chgData name="Jha, Manish" userId="0bd49f20-5625-428b-a4d0-5683b560179e" providerId="ADAL" clId="{F735EF41-F0DA-49FE-8558-604FBCB983E8}" dt="2025-04-02T08:36:06.360" v="399" actId="27636"/>
          <ac:spMkLst>
            <pc:docMk/>
            <pc:sldMk cId="1074061479" sldId="264"/>
            <ac:spMk id="4" creationId="{9C546584-404D-6F51-B957-479E2EEFD33B}"/>
          </ac:spMkLst>
        </pc:spChg>
        <pc:spChg chg="add mod">
          <ac:chgData name="Jha, Manish" userId="0bd49f20-5625-428b-a4d0-5683b560179e" providerId="ADAL" clId="{F735EF41-F0DA-49FE-8558-604FBCB983E8}" dt="2025-04-02T12:37:24.985" v="652" actId="1076"/>
          <ac:spMkLst>
            <pc:docMk/>
            <pc:sldMk cId="1074061479" sldId="264"/>
            <ac:spMk id="5" creationId="{24677B82-6863-AA57-A11D-121C91D1F5B9}"/>
          </ac:spMkLst>
        </pc:spChg>
        <pc:spChg chg="add mod">
          <ac:chgData name="Jha, Manish" userId="0bd49f20-5625-428b-a4d0-5683b560179e" providerId="ADAL" clId="{F735EF41-F0DA-49FE-8558-604FBCB983E8}" dt="2025-04-02T12:36:56.982" v="651" actId="1076"/>
          <ac:spMkLst>
            <pc:docMk/>
            <pc:sldMk cId="1074061479" sldId="264"/>
            <ac:spMk id="6" creationId="{97E73679-2724-C369-38A6-842DD339C135}"/>
          </ac:spMkLst>
        </pc:spChg>
      </pc:sldChg>
      <pc:sldChg chg="addSp delSp modSp new add del mod">
        <pc:chgData name="Jha, Manish" userId="0bd49f20-5625-428b-a4d0-5683b560179e" providerId="ADAL" clId="{F735EF41-F0DA-49FE-8558-604FBCB983E8}" dt="2025-04-02T12:37:40.438" v="654" actId="1076"/>
        <pc:sldMkLst>
          <pc:docMk/>
          <pc:sldMk cId="127175953" sldId="265"/>
        </pc:sldMkLst>
        <pc:spChg chg="mod">
          <ac:chgData name="Jha, Manish" userId="0bd49f20-5625-428b-a4d0-5683b560179e" providerId="ADAL" clId="{F735EF41-F0DA-49FE-8558-604FBCB983E8}" dt="2025-04-02T08:36:21.865" v="406" actId="20577"/>
          <ac:spMkLst>
            <pc:docMk/>
            <pc:sldMk cId="127175953" sldId="265"/>
            <ac:spMk id="2" creationId="{5A190ADE-671D-8398-BCE2-26B540F373FD}"/>
          </ac:spMkLst>
        </pc:spChg>
        <pc:spChg chg="add del mod">
          <ac:chgData name="Jha, Manish" userId="0bd49f20-5625-428b-a4d0-5683b560179e" providerId="ADAL" clId="{F735EF41-F0DA-49FE-8558-604FBCB983E8}" dt="2025-04-02T08:31:50.453" v="340" actId="931"/>
          <ac:spMkLst>
            <pc:docMk/>
            <pc:sldMk cId="127175953" sldId="265"/>
            <ac:spMk id="3" creationId="{4699E763-F921-4328-0832-AFE413F58A5C}"/>
          </ac:spMkLst>
        </pc:spChg>
        <pc:spChg chg="del mod">
          <ac:chgData name="Jha, Manish" userId="0bd49f20-5625-428b-a4d0-5683b560179e" providerId="ADAL" clId="{F735EF41-F0DA-49FE-8558-604FBCB983E8}" dt="2025-04-02T08:33:14.964" v="344" actId="931"/>
          <ac:spMkLst>
            <pc:docMk/>
            <pc:sldMk cId="127175953" sldId="265"/>
            <ac:spMk id="4" creationId="{3C5EBA80-E73C-4542-92E9-67E2B461DFD9}"/>
          </ac:spMkLst>
        </pc:spChg>
        <pc:picChg chg="add mod">
          <ac:chgData name="Jha, Manish" userId="0bd49f20-5625-428b-a4d0-5683b560179e" providerId="ADAL" clId="{F735EF41-F0DA-49FE-8558-604FBCB983E8}" dt="2025-04-02T08:31:28.179" v="334" actId="931"/>
          <ac:picMkLst>
            <pc:docMk/>
            <pc:sldMk cId="127175953" sldId="265"/>
            <ac:picMk id="6" creationId="{24163EAD-FD29-5487-8AED-DE3F04EC48E3}"/>
          </ac:picMkLst>
        </pc:picChg>
        <pc:picChg chg="add mod">
          <ac:chgData name="Jha, Manish" userId="0bd49f20-5625-428b-a4d0-5683b560179e" providerId="ADAL" clId="{F735EF41-F0DA-49FE-8558-604FBCB983E8}" dt="2025-04-02T12:37:35.728" v="653" actId="1076"/>
          <ac:picMkLst>
            <pc:docMk/>
            <pc:sldMk cId="127175953" sldId="265"/>
            <ac:picMk id="8" creationId="{77ADA44A-70F3-1895-E248-3D6B1E89A191}"/>
          </ac:picMkLst>
        </pc:picChg>
        <pc:picChg chg="add mod">
          <ac:chgData name="Jha, Manish" userId="0bd49f20-5625-428b-a4d0-5683b560179e" providerId="ADAL" clId="{F735EF41-F0DA-49FE-8558-604FBCB983E8}" dt="2025-04-02T12:37:40.438" v="654" actId="1076"/>
          <ac:picMkLst>
            <pc:docMk/>
            <pc:sldMk cId="127175953" sldId="265"/>
            <ac:picMk id="10" creationId="{6D6CF29C-C146-A6E5-3C15-3F958E3D9E83}"/>
          </ac:picMkLst>
        </pc:picChg>
      </pc:sldChg>
      <pc:sldChg chg="addSp delSp modSp new mod ord">
        <pc:chgData name="Jha, Manish" userId="0bd49f20-5625-428b-a4d0-5683b560179e" providerId="ADAL" clId="{F735EF41-F0DA-49FE-8558-604FBCB983E8}" dt="2025-04-02T11:31:49.888" v="541"/>
        <pc:sldMkLst>
          <pc:docMk/>
          <pc:sldMk cId="1185003360" sldId="266"/>
        </pc:sldMkLst>
        <pc:spChg chg="mod">
          <ac:chgData name="Jha, Manish" userId="0bd49f20-5625-428b-a4d0-5683b560179e" providerId="ADAL" clId="{F735EF41-F0DA-49FE-8558-604FBCB983E8}" dt="2025-04-02T09:39:30.406" v="456" actId="27636"/>
          <ac:spMkLst>
            <pc:docMk/>
            <pc:sldMk cId="1185003360" sldId="266"/>
            <ac:spMk id="2" creationId="{9E310545-D8ED-F964-8BEE-01FC17336061}"/>
          </ac:spMkLst>
        </pc:spChg>
        <pc:spChg chg="add del mod">
          <ac:chgData name="Jha, Manish" userId="0bd49f20-5625-428b-a4d0-5683b560179e" providerId="ADAL" clId="{F735EF41-F0DA-49FE-8558-604FBCB983E8}" dt="2025-04-02T09:43:02.174" v="469" actId="931"/>
          <ac:spMkLst>
            <pc:docMk/>
            <pc:sldMk cId="1185003360" sldId="266"/>
            <ac:spMk id="3" creationId="{81DC9694-BC4F-E60F-C295-1DEAD802727C}"/>
          </ac:spMkLst>
        </pc:spChg>
        <pc:spChg chg="del mod">
          <ac:chgData name="Jha, Manish" userId="0bd49f20-5625-428b-a4d0-5683b560179e" providerId="ADAL" clId="{F735EF41-F0DA-49FE-8558-604FBCB983E8}" dt="2025-04-02T09:44:15.096" v="476" actId="931"/>
          <ac:spMkLst>
            <pc:docMk/>
            <pc:sldMk cId="1185003360" sldId="266"/>
            <ac:spMk id="4" creationId="{5BB8FA54-6987-DF04-AA2D-AE50DFBAD6C4}"/>
          </ac:spMkLst>
        </pc:spChg>
        <pc:picChg chg="add mod">
          <ac:chgData name="Jha, Manish" userId="0bd49f20-5625-428b-a4d0-5683b560179e" providerId="ADAL" clId="{F735EF41-F0DA-49FE-8558-604FBCB983E8}" dt="2025-04-02T09:42:26.862" v="468" actId="931"/>
          <ac:picMkLst>
            <pc:docMk/>
            <pc:sldMk cId="1185003360" sldId="266"/>
            <ac:picMk id="6" creationId="{C6D1E46B-AD3B-1A68-0171-D17191B6B932}"/>
          </ac:picMkLst>
        </pc:picChg>
        <pc:picChg chg="add mod">
          <ac:chgData name="Jha, Manish" userId="0bd49f20-5625-428b-a4d0-5683b560179e" providerId="ADAL" clId="{F735EF41-F0DA-49FE-8558-604FBCB983E8}" dt="2025-04-02T09:46:07.282" v="487" actId="14100"/>
          <ac:picMkLst>
            <pc:docMk/>
            <pc:sldMk cId="1185003360" sldId="266"/>
            <ac:picMk id="8" creationId="{75470D0C-6860-0B5A-ABF7-9ABA3993544D}"/>
          </ac:picMkLst>
        </pc:picChg>
        <pc:picChg chg="add mod">
          <ac:chgData name="Jha, Manish" userId="0bd49f20-5625-428b-a4d0-5683b560179e" providerId="ADAL" clId="{F735EF41-F0DA-49FE-8558-604FBCB983E8}" dt="2025-04-02T09:46:03.606" v="486" actId="14100"/>
          <ac:picMkLst>
            <pc:docMk/>
            <pc:sldMk cId="1185003360" sldId="266"/>
            <ac:picMk id="10" creationId="{CC2AFDCC-9B7B-95E0-3477-E08C138B56BB}"/>
          </ac:picMkLst>
        </pc:picChg>
      </pc:sldChg>
      <pc:sldChg chg="addSp delSp modSp new mod">
        <pc:chgData name="Jha, Manish" userId="0bd49f20-5625-428b-a4d0-5683b560179e" providerId="ADAL" clId="{F735EF41-F0DA-49FE-8558-604FBCB983E8}" dt="2025-04-02T11:31:18.529" v="539" actId="14100"/>
        <pc:sldMkLst>
          <pc:docMk/>
          <pc:sldMk cId="2169587359" sldId="267"/>
        </pc:sldMkLst>
        <pc:spChg chg="mod">
          <ac:chgData name="Jha, Manish" userId="0bd49f20-5625-428b-a4d0-5683b560179e" providerId="ADAL" clId="{F735EF41-F0DA-49FE-8558-604FBCB983E8}" dt="2025-04-02T11:31:03.116" v="537" actId="20577"/>
          <ac:spMkLst>
            <pc:docMk/>
            <pc:sldMk cId="2169587359" sldId="267"/>
            <ac:spMk id="2" creationId="{B4DA6C98-0C78-771F-D679-145062D7F2F4}"/>
          </ac:spMkLst>
        </pc:spChg>
        <pc:spChg chg="del">
          <ac:chgData name="Jha, Manish" userId="0bd49f20-5625-428b-a4d0-5683b560179e" providerId="ADAL" clId="{F735EF41-F0DA-49FE-8558-604FBCB983E8}" dt="2025-04-02T09:50:34.340" v="489" actId="931"/>
          <ac:spMkLst>
            <pc:docMk/>
            <pc:sldMk cId="2169587359" sldId="267"/>
            <ac:spMk id="3" creationId="{AF396CEB-AAAC-C54F-CA4F-5BAAF8936005}"/>
          </ac:spMkLst>
        </pc:spChg>
        <pc:spChg chg="del mod">
          <ac:chgData name="Jha, Manish" userId="0bd49f20-5625-428b-a4d0-5683b560179e" providerId="ADAL" clId="{F735EF41-F0DA-49FE-8558-604FBCB983E8}" dt="2025-04-02T11:30:15.643" v="495" actId="931"/>
          <ac:spMkLst>
            <pc:docMk/>
            <pc:sldMk cId="2169587359" sldId="267"/>
            <ac:spMk id="4" creationId="{F7EE0C24-BF2B-73B8-F462-07D8965078C9}"/>
          </ac:spMkLst>
        </pc:spChg>
        <pc:picChg chg="add mod">
          <ac:chgData name="Jha, Manish" userId="0bd49f20-5625-428b-a4d0-5683b560179e" providerId="ADAL" clId="{F735EF41-F0DA-49FE-8558-604FBCB983E8}" dt="2025-04-02T11:31:14.822" v="538" actId="14100"/>
          <ac:picMkLst>
            <pc:docMk/>
            <pc:sldMk cId="2169587359" sldId="267"/>
            <ac:picMk id="6" creationId="{202912D4-F4C9-B9C6-4917-4DCC818D0C2D}"/>
          </ac:picMkLst>
        </pc:picChg>
        <pc:picChg chg="add mod">
          <ac:chgData name="Jha, Manish" userId="0bd49f20-5625-428b-a4d0-5683b560179e" providerId="ADAL" clId="{F735EF41-F0DA-49FE-8558-604FBCB983E8}" dt="2025-04-02T11:31:18.529" v="539" actId="14100"/>
          <ac:picMkLst>
            <pc:docMk/>
            <pc:sldMk cId="2169587359" sldId="267"/>
            <ac:picMk id="8" creationId="{85B41BB0-FBCF-7328-457A-B52B5C78BD3B}"/>
          </ac:picMkLst>
        </pc:picChg>
      </pc:sldChg>
      <pc:sldChg chg="addSp delSp modSp new mod">
        <pc:chgData name="Jha, Manish" userId="0bd49f20-5625-428b-a4d0-5683b560179e" providerId="ADAL" clId="{F735EF41-F0DA-49FE-8558-604FBCB983E8}" dt="2025-04-02T12:35:47.059" v="647" actId="5793"/>
        <pc:sldMkLst>
          <pc:docMk/>
          <pc:sldMk cId="224420544" sldId="268"/>
        </pc:sldMkLst>
        <pc:spChg chg="mod">
          <ac:chgData name="Jha, Manish" userId="0bd49f20-5625-428b-a4d0-5683b560179e" providerId="ADAL" clId="{F735EF41-F0DA-49FE-8558-604FBCB983E8}" dt="2025-04-02T12:32:48.166" v="634" actId="20577"/>
          <ac:spMkLst>
            <pc:docMk/>
            <pc:sldMk cId="224420544" sldId="268"/>
            <ac:spMk id="2" creationId="{F9B620DF-AC2F-97B5-C7D5-BAF773DD662F}"/>
          </ac:spMkLst>
        </pc:spChg>
        <pc:spChg chg="mod">
          <ac:chgData name="Jha, Manish" userId="0bd49f20-5625-428b-a4d0-5683b560179e" providerId="ADAL" clId="{F735EF41-F0DA-49FE-8558-604FBCB983E8}" dt="2025-04-02T12:35:47.059" v="647" actId="5793"/>
          <ac:spMkLst>
            <pc:docMk/>
            <pc:sldMk cId="224420544" sldId="268"/>
            <ac:spMk id="3" creationId="{5FBD4909-7519-DA25-8686-F5FC7E1B3A6E}"/>
          </ac:spMkLst>
        </pc:spChg>
        <pc:spChg chg="add del mod ord">
          <ac:chgData name="Jha, Manish" userId="0bd49f20-5625-428b-a4d0-5683b560179e" providerId="ADAL" clId="{F735EF41-F0DA-49FE-8558-604FBCB983E8}" dt="2025-04-02T12:35:30.701" v="643" actId="478"/>
          <ac:spMkLst>
            <pc:docMk/>
            <pc:sldMk cId="224420544" sldId="268"/>
            <ac:spMk id="4" creationId="{6FCF2ECB-2EED-E45D-866D-20F16F5EB394}"/>
          </ac:spMkLst>
        </pc:spChg>
      </pc:sldChg>
      <pc:sldChg chg="new del">
        <pc:chgData name="Jha, Manish" userId="0bd49f20-5625-428b-a4d0-5683b560179e" providerId="ADAL" clId="{F735EF41-F0DA-49FE-8558-604FBCB983E8}" dt="2025-04-02T12:29:03.382" v="543" actId="47"/>
        <pc:sldMkLst>
          <pc:docMk/>
          <pc:sldMk cId="3716642503" sldId="268"/>
        </pc:sldMkLst>
      </pc:sldChg>
      <pc:sldChg chg="modSp new mod">
        <pc:chgData name="Jha, Manish" userId="0bd49f20-5625-428b-a4d0-5683b560179e" providerId="ADAL" clId="{F735EF41-F0DA-49FE-8558-604FBCB983E8}" dt="2025-04-02T12:51:30.357" v="1035" actId="113"/>
        <pc:sldMkLst>
          <pc:docMk/>
          <pc:sldMk cId="288396908" sldId="269"/>
        </pc:sldMkLst>
        <pc:spChg chg="mod">
          <ac:chgData name="Jha, Manish" userId="0bd49f20-5625-428b-a4d0-5683b560179e" providerId="ADAL" clId="{F735EF41-F0DA-49FE-8558-604FBCB983E8}" dt="2025-04-02T12:51:30.357" v="1035" actId="113"/>
          <ac:spMkLst>
            <pc:docMk/>
            <pc:sldMk cId="288396908" sldId="269"/>
            <ac:spMk id="2" creationId="{027E198E-7B3D-58FA-A018-6C5E82DE718C}"/>
          </ac:spMkLst>
        </pc:spChg>
        <pc:spChg chg="mod">
          <ac:chgData name="Jha, Manish" userId="0bd49f20-5625-428b-a4d0-5683b560179e" providerId="ADAL" clId="{F735EF41-F0DA-49FE-8558-604FBCB983E8}" dt="2025-04-02T12:50:06.761" v="1034" actId="313"/>
          <ac:spMkLst>
            <pc:docMk/>
            <pc:sldMk cId="288396908" sldId="269"/>
            <ac:spMk id="3" creationId="{B1ED3E59-5073-5F40-A041-FE4E44E7A311}"/>
          </ac:spMkLst>
        </pc:spChg>
      </pc:sldChg>
      <pc:sldChg chg="modSp add mod ord">
        <pc:chgData name="Jha, Manish" userId="0bd49f20-5625-428b-a4d0-5683b560179e" providerId="ADAL" clId="{F735EF41-F0DA-49FE-8558-604FBCB983E8}" dt="2025-04-02T13:00:02.977" v="1226" actId="20577"/>
        <pc:sldMkLst>
          <pc:docMk/>
          <pc:sldMk cId="3486976643" sldId="270"/>
        </pc:sldMkLst>
        <pc:spChg chg="mod">
          <ac:chgData name="Jha, Manish" userId="0bd49f20-5625-428b-a4d0-5683b560179e" providerId="ADAL" clId="{F735EF41-F0DA-49FE-8558-604FBCB983E8}" dt="2025-04-02T13:00:02.977" v="1226" actId="20577"/>
          <ac:spMkLst>
            <pc:docMk/>
            <pc:sldMk cId="3486976643" sldId="270"/>
            <ac:spMk id="2" creationId="{F9B620DF-AC2F-97B5-C7D5-BAF773DD662F}"/>
          </ac:spMkLst>
        </pc:spChg>
        <pc:spChg chg="mod">
          <ac:chgData name="Jha, Manish" userId="0bd49f20-5625-428b-a4d0-5683b560179e" providerId="ADAL" clId="{F735EF41-F0DA-49FE-8558-604FBCB983E8}" dt="2025-04-02T12:59:10.874" v="1218" actId="27636"/>
          <ac:spMkLst>
            <pc:docMk/>
            <pc:sldMk cId="3486976643" sldId="270"/>
            <ac:spMk id="3" creationId="{5FBD4909-7519-DA25-8686-F5FC7E1B3A6E}"/>
          </ac:spMkLst>
        </pc:sp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95FCC-92D5-C3E8-0DFE-7B0C8F1D6A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1D9177-87A8-3531-B61A-874781810F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CDF744-6E89-8014-109F-D050F016C8B3}"/>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826BFCA0-6958-03BE-7669-04B4E6D0A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9BCA23-D3F2-3C5D-B0A3-9A98138BE55C}"/>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828362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952F-2A76-745E-52F1-403202F6AA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846BE2-D306-E8BF-B95E-253B95AADF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B46127-4CEB-E6F0-4EC4-3ED8AEF13EF9}"/>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8D0D783E-B0F5-000B-19BB-EE96F892C4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DAAB50-8632-0B71-5808-1B7E7FA5B86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469355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02901B-8EA8-F903-A5A8-D1ACD3BEE7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9DC398-1EC8-53C1-21D1-4EA6B0202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AF310-9BBE-7BEB-C66D-E5E4B93D5B8E}"/>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1D4002E9-A36B-F65A-B0FA-9602CC7766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75EF6-B389-2BC0-C9C0-D90F39F164C2}"/>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72230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CB27D-989C-9134-F4F8-2672C98849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1318A2-6954-BCF2-77F7-9615632387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DF4E28-0774-9EE4-382B-CDF64650DAC3}"/>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0AC43152-141E-5357-34A7-FE46525781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57B3F9-35F8-BB34-CEB3-D6245BF9DC14}"/>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035593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58B8C-C35F-DD3A-6B66-10DCBFD1DE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687793-70CB-4DBB-D9B9-2E973ACFAD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8C5D03-756D-E5E5-4555-5A1CE064EA44}"/>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49F834F2-9922-4231-C80E-4552EAD46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FE15A9-0268-5774-5A71-F57A25280E2D}"/>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689112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3CC65-A199-2918-6B51-150D5D3EA6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2E60D3-827A-415E-ADFB-F545C1C9D9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615662-09CB-6AA7-CAA1-6C5724DFFD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799173-B22F-0A2D-EFF2-649CC2FD37F7}"/>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6" name="Footer Placeholder 5">
            <a:extLst>
              <a:ext uri="{FF2B5EF4-FFF2-40B4-BE49-F238E27FC236}">
                <a16:creationId xmlns:a16="http://schemas.microsoft.com/office/drawing/2014/main" id="{C8195E21-B140-45E9-D4B8-B6CCB9F564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8B2484-4CD5-C23D-38CE-A690000E9DE9}"/>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156605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25B59-EAFA-6DD8-C5CB-D5CA2FEED5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9550A4-B323-25F3-6F94-F2CF854C05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1A6B2F-E96B-7311-99B1-0CE073B114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E1D5AFD-6216-28BA-237F-71A9DE3841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6F0CD6-FB8E-10C7-D561-1B48165AA6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448B4A-D4D3-E39B-8BF0-B75D718AC734}"/>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8" name="Footer Placeholder 7">
            <a:extLst>
              <a:ext uri="{FF2B5EF4-FFF2-40B4-BE49-F238E27FC236}">
                <a16:creationId xmlns:a16="http://schemas.microsoft.com/office/drawing/2014/main" id="{C1C0C400-319D-A245-4A76-BA4E7E7304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F35471-B4ED-3EB0-C402-CDE11D90C2F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428045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80C1E-DA3E-0A79-725C-0D8529725B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DEAED9-B7C8-D2FB-0C5E-65CEF109C7DD}"/>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4" name="Footer Placeholder 3">
            <a:extLst>
              <a:ext uri="{FF2B5EF4-FFF2-40B4-BE49-F238E27FC236}">
                <a16:creationId xmlns:a16="http://schemas.microsoft.com/office/drawing/2014/main" id="{E3CBA324-03BE-F3ED-6986-5CA7682472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A57A69-09FE-9599-838D-57A50006C12E}"/>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12449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AEFD95-0AF7-47B7-12F8-78A28E37F265}"/>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3" name="Footer Placeholder 2">
            <a:extLst>
              <a:ext uri="{FF2B5EF4-FFF2-40B4-BE49-F238E27FC236}">
                <a16:creationId xmlns:a16="http://schemas.microsoft.com/office/drawing/2014/main" id="{7A5F4278-F2F5-75E9-9196-C1FEE35426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0C2D-1217-197E-E008-4F36FE502B6B}"/>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547272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9FDD0-F569-88D6-53F6-DB76ECF711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10AC40-6135-7300-1823-60CFDBA8E7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6B3701-CAA4-2CC1-C104-5D2B29BECD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82CD19-40E6-3B8D-BE75-BA40044CC844}"/>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6" name="Footer Placeholder 5">
            <a:extLst>
              <a:ext uri="{FF2B5EF4-FFF2-40B4-BE49-F238E27FC236}">
                <a16:creationId xmlns:a16="http://schemas.microsoft.com/office/drawing/2014/main" id="{E7A64EE2-F8EA-02CE-8622-7399890F71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E1CB5-DBE8-F941-1E12-CA137FB42DE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1904499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35580-59BF-92C1-B64C-EF48403403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4A4D62-33B6-766B-0D33-175206137A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4FEF0F-6F51-BD37-A706-AB7ADF6C40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EE2C2-46D8-B3C0-5335-B0285A972804}"/>
              </a:ext>
            </a:extLst>
          </p:cNvPr>
          <p:cNvSpPr>
            <a:spLocks noGrp="1"/>
          </p:cNvSpPr>
          <p:nvPr>
            <p:ph type="dt" sz="half" idx="10"/>
          </p:nvPr>
        </p:nvSpPr>
        <p:spPr/>
        <p:txBody>
          <a:bodyPr/>
          <a:lstStyle/>
          <a:p>
            <a:fld id="{3963266F-DD41-43B2-8F23-DAC55F1CEDF5}" type="datetimeFigureOut">
              <a:rPr lang="en-US" smtClean="0"/>
              <a:t>4/2/2025</a:t>
            </a:fld>
            <a:endParaRPr lang="en-US"/>
          </a:p>
        </p:txBody>
      </p:sp>
      <p:sp>
        <p:nvSpPr>
          <p:cNvPr id="6" name="Footer Placeholder 5">
            <a:extLst>
              <a:ext uri="{FF2B5EF4-FFF2-40B4-BE49-F238E27FC236}">
                <a16:creationId xmlns:a16="http://schemas.microsoft.com/office/drawing/2014/main" id="{D746411E-3EA0-EE6B-782C-AF35F5DD4F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18478-AD9D-B9D7-DCAC-1947372604B2}"/>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759384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3F800F-92E2-53AE-42FE-B489DC8C2E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97022E-1FAE-880A-671A-1382D4901B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F3989E-5974-CFFA-E643-21CCF126F5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63266F-DD41-43B2-8F23-DAC55F1CEDF5}" type="datetimeFigureOut">
              <a:rPr lang="en-US" smtClean="0"/>
              <a:t>4/2/2025</a:t>
            </a:fld>
            <a:endParaRPr lang="en-US"/>
          </a:p>
        </p:txBody>
      </p:sp>
      <p:sp>
        <p:nvSpPr>
          <p:cNvPr id="5" name="Footer Placeholder 4">
            <a:extLst>
              <a:ext uri="{FF2B5EF4-FFF2-40B4-BE49-F238E27FC236}">
                <a16:creationId xmlns:a16="http://schemas.microsoft.com/office/drawing/2014/main" id="{410CD09C-CCAC-1746-A16B-7E83E55B1E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FC10B6-80DC-7E9D-B6C0-1964A59C55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C3BF5E-F941-47DC-9CEE-2583EAC283F6}" type="slidenum">
              <a:rPr lang="en-US" smtClean="0"/>
              <a:t>‹#›</a:t>
            </a:fld>
            <a:endParaRPr lang="en-US"/>
          </a:p>
        </p:txBody>
      </p:sp>
    </p:spTree>
    <p:extLst>
      <p:ext uri="{BB962C8B-B14F-4D97-AF65-F5344CB8AC3E}">
        <p14:creationId xmlns:p14="http://schemas.microsoft.com/office/powerpoint/2010/main" val="38909403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E9D50-22E2-D4C0-6282-F0801CF9B59B}"/>
              </a:ext>
            </a:extLst>
          </p:cNvPr>
          <p:cNvSpPr>
            <a:spLocks noGrp="1"/>
          </p:cNvSpPr>
          <p:nvPr>
            <p:ph type="ctrTitle"/>
          </p:nvPr>
        </p:nvSpPr>
        <p:spPr/>
        <p:txBody>
          <a:bodyPr/>
          <a:lstStyle/>
          <a:p>
            <a:r>
              <a:rPr lang="en-US" dirty="0"/>
              <a:t>Coding Best Practices</a:t>
            </a:r>
          </a:p>
        </p:txBody>
      </p:sp>
      <p:sp>
        <p:nvSpPr>
          <p:cNvPr id="3" name="Subtitle 2">
            <a:extLst>
              <a:ext uri="{FF2B5EF4-FFF2-40B4-BE49-F238E27FC236}">
                <a16:creationId xmlns:a16="http://schemas.microsoft.com/office/drawing/2014/main" id="{A3DDC48E-C6FC-9502-5770-6A63B07E838D}"/>
              </a:ext>
            </a:extLst>
          </p:cNvPr>
          <p:cNvSpPr>
            <a:spLocks noGrp="1"/>
          </p:cNvSpPr>
          <p:nvPr>
            <p:ph type="subTitle" idx="1"/>
          </p:nvPr>
        </p:nvSpPr>
        <p:spPr>
          <a:xfrm rot="10800000" flipV="1">
            <a:off x="342900" y="5257800"/>
            <a:ext cx="2733675" cy="1295400"/>
          </a:xfrm>
        </p:spPr>
        <p:txBody>
          <a:bodyPr/>
          <a:lstStyle/>
          <a:p>
            <a:r>
              <a:rPr lang="en-US" dirty="0"/>
              <a:t>By Manish Jha</a:t>
            </a:r>
            <a:br>
              <a:rPr lang="en-US" dirty="0"/>
            </a:br>
            <a:r>
              <a:rPr lang="en-US" dirty="0"/>
              <a:t>Data Scientist, Deloitte</a:t>
            </a:r>
          </a:p>
        </p:txBody>
      </p:sp>
    </p:spTree>
    <p:extLst>
      <p:ext uri="{BB962C8B-B14F-4D97-AF65-F5344CB8AC3E}">
        <p14:creationId xmlns:p14="http://schemas.microsoft.com/office/powerpoint/2010/main" val="1374714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0" y="1038225"/>
            <a:ext cx="4314825" cy="3314838"/>
          </a:xfrm>
        </p:spPr>
        <p:txBody>
          <a:bodyPr>
            <a:noAutofit/>
          </a:bodyPr>
          <a:lstStyle/>
          <a:p>
            <a:pPr marL="0" indent="0">
              <a:buNone/>
            </a:pPr>
            <a:r>
              <a:rPr lang="en-US" sz="2000" dirty="0"/>
              <a:t>	   </a:t>
            </a:r>
            <a:r>
              <a:rPr lang="en-US" sz="2000" b="1" dirty="0">
                <a:solidFill>
                  <a:srgbClr val="FF0000"/>
                </a:solidFill>
              </a:rPr>
              <a:t>BAD CODE</a:t>
            </a:r>
          </a:p>
          <a:p>
            <a:pPr marL="0" indent="0">
              <a:buNone/>
            </a:pPr>
            <a:r>
              <a:rPr lang="pl-PL" sz="2200" dirty="0"/>
              <a:t>a = 50000  </a:t>
            </a:r>
          </a:p>
          <a:p>
            <a:pPr marL="0" indent="0">
              <a:buNone/>
            </a:pPr>
            <a:r>
              <a:rPr lang="pl-PL" sz="2200" dirty="0"/>
              <a:t>b = 10  </a:t>
            </a:r>
          </a:p>
          <a:p>
            <a:pPr marL="0" indent="0">
              <a:buNone/>
            </a:pPr>
            <a:r>
              <a:rPr lang="pl-PL" sz="2200" dirty="0"/>
              <a:t>c = (a * b) / 100  </a:t>
            </a:r>
          </a:p>
          <a:p>
            <a:pPr marL="0" indent="0">
              <a:buNone/>
            </a:pPr>
            <a:r>
              <a:rPr lang="pl-PL" sz="2200" dirty="0"/>
              <a:t>d = a + c  </a:t>
            </a:r>
            <a:endParaRPr lang="en-US" sz="2200" dirty="0"/>
          </a:p>
          <a:p>
            <a:pPr marL="0" indent="0">
              <a:buNone/>
            </a:pPr>
            <a:endParaRPr lang="pl-PL" sz="2200" dirty="0"/>
          </a:p>
          <a:p>
            <a:pPr marL="0" indent="0">
              <a:buNone/>
            </a:pPr>
            <a:r>
              <a:rPr lang="pl-PL" sz="2200" dirty="0"/>
              <a:t>print(d)  </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92500" lnSpcReduction="10000"/>
          </a:bodyPr>
          <a:lstStyle/>
          <a:p>
            <a:pPr marL="0" indent="0">
              <a:buNone/>
            </a:pPr>
            <a:r>
              <a:rPr lang="en-US" sz="2000" b="1" dirty="0"/>
              <a:t>         </a:t>
            </a:r>
            <a:r>
              <a:rPr lang="en-US" sz="1900" b="1" dirty="0"/>
              <a:t>Why above code is bad</a:t>
            </a:r>
          </a:p>
          <a:p>
            <a:pPr>
              <a:lnSpc>
                <a:spcPct val="100000"/>
              </a:lnSpc>
            </a:pPr>
            <a:r>
              <a:rPr lang="en-US" sz="2000" b="1" dirty="0"/>
              <a:t> </a:t>
            </a:r>
            <a:r>
              <a:rPr lang="en-US" sz="2200" dirty="0"/>
              <a:t>Unclear Variable names a, b, c, d</a:t>
            </a:r>
          </a:p>
          <a:p>
            <a:pPr>
              <a:lnSpc>
                <a:spcPct val="100000"/>
              </a:lnSpc>
            </a:pPr>
            <a:r>
              <a:rPr lang="en-US" sz="2200" dirty="0"/>
              <a:t>No Explanation in Output: The prints just show numbers without context.</a:t>
            </a:r>
          </a:p>
          <a:p>
            <a:pPr>
              <a:lnSpc>
                <a:spcPct val="100000"/>
              </a:lnSpc>
            </a:pPr>
            <a:r>
              <a:rPr lang="en-US" sz="2200" dirty="0"/>
              <a:t>Not Scalable: If we need to calculate for multiple values, it becomes messy.</a:t>
            </a:r>
          </a:p>
          <a:p>
            <a:pPr marL="0" indent="0">
              <a:buNone/>
            </a:pPr>
            <a:endParaRPr lang="en-US" dirty="0"/>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67690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1"/>
            <a:ext cx="6372226" cy="307776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calculate_salary(base_salary, bonus_percentage):</a:t>
            </a:r>
          </a:p>
          <a:p>
            <a:pPr marL="0" indent="0">
              <a:buNone/>
            </a:pPr>
            <a:r>
              <a:rPr lang="en-US" sz="1600" dirty="0"/>
              <a:t>    """Calculates the final salary after adding the bonus."""</a:t>
            </a:r>
          </a:p>
          <a:p>
            <a:pPr marL="0" indent="0">
              <a:buNone/>
            </a:pPr>
            <a:r>
              <a:rPr lang="en-US" sz="1600" dirty="0"/>
              <a:t>    bonus = (base_salary * bonus_percentage) / 100</a:t>
            </a:r>
          </a:p>
          <a:p>
            <a:pPr marL="0" indent="0">
              <a:buNone/>
            </a:pPr>
            <a:r>
              <a:rPr lang="en-US" sz="1600" dirty="0"/>
              <a:t>    final_salary = base_salary + bonus</a:t>
            </a:r>
          </a:p>
          <a:p>
            <a:pPr marL="0" indent="0">
              <a:buNone/>
            </a:pPr>
            <a:r>
              <a:rPr lang="en-US" sz="1600" dirty="0"/>
              <a:t>    return final_salary</a:t>
            </a:r>
          </a:p>
          <a:p>
            <a:pPr marL="0" indent="0">
              <a:buNone/>
            </a:pPr>
            <a:endParaRPr lang="en-US" sz="1600" dirty="0"/>
          </a:p>
          <a:p>
            <a:pPr marL="0" indent="0">
              <a:buNone/>
            </a:pPr>
            <a:r>
              <a:rPr lang="en-US" sz="1600" dirty="0"/>
              <a:t>base_salary = 50000</a:t>
            </a:r>
          </a:p>
          <a:p>
            <a:pPr marL="0" indent="0">
              <a:buNone/>
            </a:pPr>
            <a:r>
              <a:rPr lang="en-US" sz="1600" dirty="0"/>
              <a:t>bonus_percentage = 10</a:t>
            </a:r>
          </a:p>
          <a:p>
            <a:pPr marL="0" indent="0">
              <a:buNone/>
            </a:pPr>
            <a:r>
              <a:rPr lang="en-US" sz="1600" dirty="0"/>
              <a:t>final_salary_1 = calculate_salary(base_salary, bonus_percentage)</a:t>
            </a:r>
          </a:p>
          <a:p>
            <a:pPr marL="0" indent="0">
              <a:buNone/>
            </a:pPr>
            <a:r>
              <a:rPr lang="en-US" sz="1600" dirty="0"/>
              <a:t>print(“Final salary is ” , final_salary)</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66800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-2</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BFEAB9F-29D4-D4CA-4F90-CBE021FA62A5}"/>
              </a:ext>
            </a:extLst>
          </p:cNvPr>
          <p:cNvSpPr/>
          <p:nvPr/>
        </p:nvSpPr>
        <p:spPr>
          <a:xfrm>
            <a:off x="5810245" y="4447122"/>
            <a:ext cx="567690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3">
            <a:extLst>
              <a:ext uri="{FF2B5EF4-FFF2-40B4-BE49-F238E27FC236}">
                <a16:creationId xmlns:a16="http://schemas.microsoft.com/office/drawing/2014/main" id="{19E9029C-32A1-32EC-6441-3B9E23CCA45B}"/>
              </a:ext>
            </a:extLst>
          </p:cNvPr>
          <p:cNvSpPr txBox="1">
            <a:spLocks/>
          </p:cNvSpPr>
          <p:nvPr/>
        </p:nvSpPr>
        <p:spPr>
          <a:xfrm>
            <a:off x="5924548" y="4273941"/>
            <a:ext cx="5562600" cy="259491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a:t>
            </a:r>
          </a:p>
          <a:p>
            <a:pPr marL="0" indent="0">
              <a:buFont typeface="Arial" panose="020B0604020202020204" pitchFamily="34" charset="0"/>
              <a:buNone/>
            </a:pPr>
            <a:r>
              <a:rPr lang="en-US" sz="2000" b="1" dirty="0"/>
              <a:t>	Why above code is Good </a:t>
            </a:r>
          </a:p>
          <a:p>
            <a:pPr>
              <a:lnSpc>
                <a:spcPct val="110000"/>
              </a:lnSpc>
            </a:pPr>
            <a:r>
              <a:rPr lang="en-US" sz="2200" dirty="0"/>
              <a:t> Descriptive Variable names: make clear what each variable means.</a:t>
            </a:r>
          </a:p>
          <a:p>
            <a:pPr>
              <a:lnSpc>
                <a:spcPct val="110000"/>
              </a:lnSpc>
            </a:pPr>
            <a:r>
              <a:rPr lang="en-US" sz="2200" dirty="0"/>
              <a:t> Encapsulated Logic in a Function – The salary calculation is reusable, avoiding repetition hence scalable.</a:t>
            </a:r>
          </a:p>
          <a:p>
            <a:pPr>
              <a:lnSpc>
                <a:spcPct val="110000"/>
              </a:lnSpc>
            </a:pPr>
            <a:r>
              <a:rPr lang="en-US" sz="2200" dirty="0"/>
              <a:t>Clear Output with Context – Now we know exactly what’s being printed.</a:t>
            </a:r>
          </a:p>
        </p:txBody>
      </p:sp>
    </p:spTree>
    <p:extLst>
      <p:ext uri="{BB962C8B-B14F-4D97-AF65-F5344CB8AC3E}">
        <p14:creationId xmlns:p14="http://schemas.microsoft.com/office/powerpoint/2010/main" val="15800119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endParaRPr lang="en-US" sz="2000" dirty="0"/>
          </a:p>
          <a:p>
            <a:pPr marL="0" indent="0">
              <a:buNone/>
            </a:pPr>
            <a:r>
              <a:rPr lang="en-US" sz="2000" dirty="0"/>
              <a:t>age = int(input("Enter your age: "))  </a:t>
            </a:r>
          </a:p>
          <a:p>
            <a:pPr marL="0" indent="0">
              <a:buNone/>
            </a:pPr>
            <a:r>
              <a:rPr lang="en-US" sz="2000" dirty="0"/>
              <a:t>print("You are", age, "years old")</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55000" lnSpcReduction="20000"/>
          </a:bodyPr>
          <a:lstStyle/>
          <a:p>
            <a:pPr marL="0" indent="0">
              <a:buNone/>
            </a:pPr>
            <a:r>
              <a:rPr lang="en-US" sz="2000" b="1" dirty="0"/>
              <a:t>                </a:t>
            </a:r>
            <a:r>
              <a:rPr lang="en-US" sz="4200" b="1" dirty="0"/>
              <a:t>Why above code is bad</a:t>
            </a:r>
            <a:endParaRPr lang="en-US" sz="1700" b="1" dirty="0"/>
          </a:p>
          <a:p>
            <a:pPr>
              <a:lnSpc>
                <a:spcPct val="110000"/>
              </a:lnSpc>
            </a:pPr>
            <a:r>
              <a:rPr lang="en-US" sz="2900" dirty="0"/>
              <a:t>No Input Validation – If the user enters a non-numeric value (like "twenty"), the program crashes.</a:t>
            </a:r>
          </a:p>
          <a:p>
            <a:pPr>
              <a:lnSpc>
                <a:spcPct val="110000"/>
              </a:lnSpc>
            </a:pPr>
            <a:r>
              <a:rPr lang="en-US" sz="2900" dirty="0"/>
              <a:t>No Handling for Negative or Unrealistic Ages </a:t>
            </a:r>
          </a:p>
          <a:p>
            <a:pPr>
              <a:lnSpc>
                <a:spcPct val="110000"/>
              </a:lnSpc>
            </a:pPr>
            <a:r>
              <a:rPr lang="en-US" sz="2900" dirty="0"/>
              <a:t>No Re-Prompting – If an invalid input is entered, the program should ask again instead of crashing.</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5895968" cy="3323987"/>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get_valid_age():</a:t>
            </a:r>
          </a:p>
          <a:p>
            <a:pPr marL="0" indent="0">
              <a:buNone/>
            </a:pPr>
            <a:r>
              <a:rPr lang="en-US" sz="1600" dirty="0"/>
              <a:t>    """Asks the user for a valid age and ensures correct input."""</a:t>
            </a:r>
          </a:p>
          <a:p>
            <a:pPr marL="0" indent="0">
              <a:buNone/>
            </a:pPr>
            <a:r>
              <a:rPr lang="en-US" sz="1600" dirty="0"/>
              <a:t>    while True:</a:t>
            </a:r>
          </a:p>
          <a:p>
            <a:pPr marL="0" indent="0">
              <a:buNone/>
            </a:pPr>
            <a:r>
              <a:rPr lang="en-US" sz="1600" dirty="0"/>
              <a:t>        try:</a:t>
            </a:r>
          </a:p>
          <a:p>
            <a:pPr marL="0" indent="0">
              <a:buNone/>
            </a:pPr>
            <a:r>
              <a:rPr lang="en-US" sz="1600" dirty="0"/>
              <a:t>            age = int(input("Enter your age: "))</a:t>
            </a:r>
          </a:p>
          <a:p>
            <a:pPr marL="0" indent="0">
              <a:buNone/>
            </a:pPr>
            <a:r>
              <a:rPr lang="en-US" sz="1600" dirty="0"/>
              <a:t>            if age &lt;= 0:</a:t>
            </a:r>
          </a:p>
          <a:p>
            <a:pPr marL="0" indent="0">
              <a:buNone/>
            </a:pPr>
            <a:r>
              <a:rPr lang="en-US" sz="1600" dirty="0"/>
              <a:t>                print("Age must be a positive number. Please try again.")</a:t>
            </a:r>
          </a:p>
          <a:p>
            <a:pPr marL="0" indent="0">
              <a:buNone/>
            </a:pPr>
            <a:r>
              <a:rPr lang="en-US" sz="1600" dirty="0"/>
              <a:t>            else:</a:t>
            </a:r>
          </a:p>
          <a:p>
            <a:pPr marL="0" indent="0">
              <a:buNone/>
            </a:pPr>
            <a:r>
              <a:rPr lang="en-US" sz="1600" dirty="0"/>
              <a:t>                return age  # Valid input, return it</a:t>
            </a:r>
          </a:p>
          <a:p>
            <a:pPr marL="0" indent="0">
              <a:buNone/>
            </a:pPr>
            <a:r>
              <a:rPr lang="en-US" sz="1600" dirty="0"/>
              <a:t>        except ValueError:</a:t>
            </a:r>
          </a:p>
          <a:p>
            <a:pPr marL="0" indent="0">
              <a:buNone/>
            </a:pPr>
            <a:r>
              <a:rPr lang="en-US" sz="1600" dirty="0"/>
              <a:t>            print("Invalid input! Please enter a valid number.")</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-3</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p>
          <a:p>
            <a:r>
              <a:rPr lang="en-US" sz="1600" dirty="0"/>
              <a:t>No crashes on invalid input</a:t>
            </a:r>
          </a:p>
          <a:p>
            <a:r>
              <a:rPr lang="en-US" sz="1600" dirty="0"/>
              <a:t>Input validation </a:t>
            </a:r>
          </a:p>
        </p:txBody>
      </p:sp>
    </p:spTree>
    <p:extLst>
      <p:ext uri="{BB962C8B-B14F-4D97-AF65-F5344CB8AC3E}">
        <p14:creationId xmlns:p14="http://schemas.microsoft.com/office/powerpoint/2010/main" val="9949345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r>
              <a:rPr lang="en-US" sz="2000" dirty="0"/>
              <a:t>numbers = [1, 2, 3, 4, 5]</a:t>
            </a:r>
          </a:p>
          <a:p>
            <a:pPr marL="0" indent="0">
              <a:buNone/>
            </a:pPr>
            <a:r>
              <a:rPr lang="en-US" sz="2000" dirty="0" err="1"/>
              <a:t>squared_numbers</a:t>
            </a:r>
            <a:r>
              <a:rPr lang="en-US" sz="2000" dirty="0"/>
              <a:t> = []</a:t>
            </a:r>
          </a:p>
          <a:p>
            <a:pPr marL="0" indent="0">
              <a:buNone/>
            </a:pPr>
            <a:r>
              <a:rPr lang="en-US" sz="2000" dirty="0"/>
              <a:t>for num in numbers:</a:t>
            </a:r>
          </a:p>
          <a:p>
            <a:pPr marL="0" indent="0">
              <a:buNone/>
            </a:pPr>
            <a:r>
              <a:rPr lang="en-US" sz="2000" dirty="0"/>
              <a:t>    </a:t>
            </a:r>
            <a:r>
              <a:rPr lang="en-US" sz="2000" dirty="0" err="1"/>
              <a:t>squared_numbers.append</a:t>
            </a:r>
            <a:r>
              <a:rPr lang="en-US" sz="2000" dirty="0"/>
              <a:t>(num ** 2)</a:t>
            </a:r>
          </a:p>
          <a:p>
            <a:pPr marL="0" indent="0">
              <a:buNone/>
            </a:pPr>
            <a:r>
              <a:rPr lang="en-US" sz="2000" dirty="0"/>
              <a:t>print(squared_numbers)</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2100" dirty="0"/>
              <a:t>The loop is unnecessarily long and inefficient.</a:t>
            </a:r>
          </a:p>
          <a:p>
            <a:pPr>
              <a:lnSpc>
                <a:spcPct val="110000"/>
              </a:lnSpc>
            </a:pPr>
            <a:r>
              <a:rPr lang="en-US" sz="2100" dirty="0"/>
              <a:t>Appending elements one by one to a list could be optimized.</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6029326" cy="2031325"/>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endParaRPr lang="en-US" sz="1600" dirty="0"/>
          </a:p>
          <a:p>
            <a:pPr marL="0" indent="0">
              <a:buNone/>
            </a:pPr>
            <a:endParaRPr lang="en-US" sz="1600" dirty="0"/>
          </a:p>
          <a:p>
            <a:pPr marL="0" indent="0">
              <a:buNone/>
            </a:pPr>
            <a:r>
              <a:rPr lang="en-US" sz="2000" dirty="0"/>
              <a:t>numbers = [1, 2, 3, 4, 5]</a:t>
            </a:r>
          </a:p>
          <a:p>
            <a:pPr marL="0" indent="0">
              <a:buNone/>
            </a:pPr>
            <a:r>
              <a:rPr lang="en-US" sz="2000" dirty="0"/>
              <a:t>squared_numbers = [num ** 2 for num in numbers]</a:t>
            </a:r>
          </a:p>
          <a:p>
            <a:pPr marL="0" indent="0">
              <a:buNone/>
            </a:pPr>
            <a:r>
              <a:rPr lang="en-US" sz="2000" dirty="0"/>
              <a:t>print(squared_numbers)</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- 4</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p>
          <a:p>
            <a:r>
              <a:rPr lang="en-US" sz="2100" dirty="0"/>
              <a:t>Use list comprehensions for a cleaner approach.</a:t>
            </a:r>
          </a:p>
        </p:txBody>
      </p:sp>
    </p:spTree>
    <p:extLst>
      <p:ext uri="{BB962C8B-B14F-4D97-AF65-F5344CB8AC3E}">
        <p14:creationId xmlns:p14="http://schemas.microsoft.com/office/powerpoint/2010/main" val="39855208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600" dirty="0"/>
              <a:t>def get_access(role):</a:t>
            </a:r>
          </a:p>
          <a:p>
            <a:pPr marL="0" indent="0">
              <a:buNone/>
            </a:pPr>
            <a:r>
              <a:rPr lang="en-US" sz="1600" dirty="0"/>
              <a:t>    if role == "admin":</a:t>
            </a:r>
          </a:p>
          <a:p>
            <a:pPr marL="0" indent="0">
              <a:buNone/>
            </a:pPr>
            <a:r>
              <a:rPr lang="en-US" sz="1600" dirty="0"/>
              <a:t>        return "Full Access"</a:t>
            </a:r>
          </a:p>
          <a:p>
            <a:pPr marL="0" indent="0">
              <a:buNone/>
            </a:pPr>
            <a:r>
              <a:rPr lang="en-US" sz="1600" dirty="0"/>
              <a:t>    elif role == "editor":</a:t>
            </a:r>
          </a:p>
          <a:p>
            <a:pPr marL="0" indent="0">
              <a:buNone/>
            </a:pPr>
            <a:r>
              <a:rPr lang="en-US" sz="1600" dirty="0"/>
              <a:t>        return "Edit Access"</a:t>
            </a:r>
          </a:p>
          <a:p>
            <a:pPr marL="0" indent="0">
              <a:buNone/>
            </a:pPr>
            <a:r>
              <a:rPr lang="en-US" sz="1600" dirty="0"/>
              <a:t>    elif role == "viewer":</a:t>
            </a:r>
          </a:p>
          <a:p>
            <a:pPr marL="0" indent="0">
              <a:buNone/>
            </a:pPr>
            <a:r>
              <a:rPr lang="en-US" sz="1600" dirty="0"/>
              <a:t>        return "Read-Only Access"</a:t>
            </a:r>
          </a:p>
          <a:p>
            <a:pPr marL="0" indent="0">
              <a:buNone/>
            </a:pPr>
            <a:r>
              <a:rPr lang="en-US" sz="1600" dirty="0"/>
              <a:t>    else:</a:t>
            </a:r>
          </a:p>
          <a:p>
            <a:pPr marL="0" indent="0">
              <a:buNone/>
            </a:pPr>
            <a:r>
              <a:rPr lang="en-US" sz="1600" dirty="0"/>
              <a:t>        return "No Access"</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2100" dirty="0"/>
              <a:t>Too many if-else conditions making it harder to read and maintain.</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6029326" cy="2831544"/>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endParaRPr lang="en-US" sz="1600" dirty="0"/>
          </a:p>
          <a:p>
            <a:pPr marL="0" indent="0">
              <a:buNone/>
            </a:pPr>
            <a:r>
              <a:rPr lang="en-US" sz="1600" dirty="0"/>
              <a:t>ACCESS_LEVELS = {</a:t>
            </a:r>
          </a:p>
          <a:p>
            <a:pPr marL="0" indent="0">
              <a:buNone/>
            </a:pPr>
            <a:r>
              <a:rPr lang="en-US" sz="1600" dirty="0"/>
              <a:t>    "admin": "Full Access",</a:t>
            </a:r>
          </a:p>
          <a:p>
            <a:pPr marL="0" indent="0">
              <a:buNone/>
            </a:pPr>
            <a:r>
              <a:rPr lang="en-US" sz="1600" dirty="0"/>
              <a:t>    "editor": "Edit Access",</a:t>
            </a:r>
          </a:p>
          <a:p>
            <a:pPr marL="0" indent="0">
              <a:buNone/>
            </a:pPr>
            <a:r>
              <a:rPr lang="en-US" sz="1600" dirty="0"/>
              <a:t>    "viewer": "Read-Only Access",</a:t>
            </a:r>
          </a:p>
          <a:p>
            <a:pPr marL="0" indent="0">
              <a:buNone/>
            </a:pPr>
            <a:r>
              <a:rPr lang="en-US" sz="1600" dirty="0"/>
              <a:t>}</a:t>
            </a:r>
          </a:p>
          <a:p>
            <a:pPr marL="0" indent="0">
              <a:buNone/>
            </a:pPr>
            <a:endParaRPr lang="en-US" sz="1600" dirty="0"/>
          </a:p>
          <a:p>
            <a:pPr marL="0" indent="0">
              <a:buNone/>
            </a:pPr>
            <a:r>
              <a:rPr lang="en-US" sz="1600" dirty="0"/>
              <a:t>def get_access(role):</a:t>
            </a:r>
          </a:p>
          <a:p>
            <a:pPr marL="0" indent="0">
              <a:buNone/>
            </a:pPr>
            <a:r>
              <a:rPr lang="en-US" sz="1600" dirty="0"/>
              <a:t>         return ACCESS_LEVELS.get(role, "No Access")</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-5</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2100" dirty="0"/>
              <a:t>cleaner Completely removes Instead of multiple conditions, we use a dictionary lookup.</a:t>
            </a:r>
          </a:p>
          <a:p>
            <a:r>
              <a:rPr lang="en-US" sz="2100" dirty="0"/>
              <a:t>More scalable – Adding new roles is just adding a new key-value pair.</a:t>
            </a:r>
          </a:p>
        </p:txBody>
      </p:sp>
    </p:spTree>
    <p:extLst>
      <p:ext uri="{BB962C8B-B14F-4D97-AF65-F5344CB8AC3E}">
        <p14:creationId xmlns:p14="http://schemas.microsoft.com/office/powerpoint/2010/main" val="35006350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600" dirty="0"/>
              <a:t>def process_text():</a:t>
            </a:r>
          </a:p>
          <a:p>
            <a:pPr marL="0" indent="0">
              <a:buNone/>
            </a:pPr>
            <a:r>
              <a:rPr lang="en-US" sz="1600" dirty="0"/>
              <a:t>    text = "hello world"</a:t>
            </a:r>
          </a:p>
          <a:p>
            <a:pPr marL="0" indent="0">
              <a:buNone/>
            </a:pPr>
            <a:r>
              <a:rPr lang="en-US" sz="1600" dirty="0"/>
              <a:t>    # Step 1: Convert to uppercase</a:t>
            </a:r>
          </a:p>
          <a:p>
            <a:pPr marL="0" indent="0">
              <a:buNone/>
            </a:pPr>
            <a:r>
              <a:rPr lang="en-US" sz="1600" dirty="0"/>
              <a:t>    text = text.upper()</a:t>
            </a:r>
          </a:p>
          <a:p>
            <a:pPr marL="0" indent="0">
              <a:buNone/>
            </a:pPr>
            <a:r>
              <a:rPr lang="en-US" sz="1600" dirty="0"/>
              <a:t>    # Step 2: Replace spaces with underscores</a:t>
            </a:r>
          </a:p>
          <a:p>
            <a:pPr marL="0" indent="0">
              <a:buNone/>
            </a:pPr>
            <a:r>
              <a:rPr lang="en-US" sz="1600" dirty="0"/>
              <a:t>    text = text.replace(" ", "_")</a:t>
            </a:r>
          </a:p>
          <a:p>
            <a:pPr marL="0" indent="0">
              <a:buNone/>
            </a:pPr>
            <a:r>
              <a:rPr lang="en-US" sz="1600" dirty="0"/>
              <a:t>    print(text)</a:t>
            </a:r>
          </a:p>
          <a:p>
            <a:pPr marL="0" indent="0">
              <a:buNone/>
            </a:pPr>
            <a:r>
              <a:rPr lang="en-US" sz="1600" dirty="0"/>
              <a:t>process_text()</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92500"/>
          </a:bodyPr>
          <a:lstStyle/>
          <a:p>
            <a:pPr marL="0" indent="0">
              <a:buNone/>
            </a:pPr>
            <a:r>
              <a:rPr lang="en-US" sz="2000" b="1" dirty="0"/>
              <a:t>              </a:t>
            </a:r>
            <a:r>
              <a:rPr lang="en-US" sz="2200" b="1" dirty="0"/>
              <a:t>Why above code is bad</a:t>
            </a:r>
          </a:p>
          <a:p>
            <a:pPr>
              <a:lnSpc>
                <a:spcPct val="110000"/>
              </a:lnSpc>
            </a:pPr>
            <a:r>
              <a:rPr lang="en-US" sz="2100" dirty="0"/>
              <a:t>Too much happening in one function - Converting case, replacing spaces</a:t>
            </a:r>
          </a:p>
          <a:p>
            <a:pPr>
              <a:lnSpc>
                <a:spcPct val="110000"/>
              </a:lnSpc>
            </a:pPr>
            <a:r>
              <a:rPr lang="en-US" sz="2100" dirty="0"/>
              <a:t>Not reusable – If we need the uppercase transformation elsewhere, we have to rewrite it.</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4"/>
            <a:ext cx="5772149" cy="307776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r>
              <a:rPr lang="en-US" sz="1600" dirty="0"/>
              <a:t>def to_uppercase(text):</a:t>
            </a:r>
          </a:p>
          <a:p>
            <a:pPr marL="0" indent="0">
              <a:buNone/>
            </a:pPr>
            <a:r>
              <a:rPr lang="en-US" sz="1600" dirty="0"/>
              <a:t>    return text.upper()</a:t>
            </a:r>
          </a:p>
          <a:p>
            <a:pPr marL="0" indent="0">
              <a:buNone/>
            </a:pPr>
            <a:endParaRPr lang="en-US" sz="1600" dirty="0"/>
          </a:p>
          <a:p>
            <a:pPr marL="0" indent="0">
              <a:buNone/>
            </a:pPr>
            <a:r>
              <a:rPr lang="en-US" sz="1600" dirty="0"/>
              <a:t>def replace_spaces(text):</a:t>
            </a:r>
          </a:p>
          <a:p>
            <a:pPr marL="0" indent="0">
              <a:buNone/>
            </a:pPr>
            <a:r>
              <a:rPr lang="en-US" sz="1600" dirty="0"/>
              <a:t>    return text.replace(" ", "_")</a:t>
            </a:r>
          </a:p>
          <a:p>
            <a:pPr marL="0" indent="0">
              <a:buNone/>
            </a:pPr>
            <a:endParaRPr lang="en-US" sz="1600" dirty="0"/>
          </a:p>
          <a:p>
            <a:pPr marL="0" indent="0">
              <a:buNone/>
            </a:pPr>
            <a:r>
              <a:rPr lang="en-US" sz="1600" dirty="0"/>
              <a:t>text = "hello world"</a:t>
            </a:r>
          </a:p>
          <a:p>
            <a:pPr marL="0" indent="0">
              <a:buNone/>
            </a:pPr>
            <a:r>
              <a:rPr lang="en-US" sz="1600" dirty="0"/>
              <a:t>text = to_uppercase(text)</a:t>
            </a:r>
          </a:p>
          <a:p>
            <a:pPr marL="0" indent="0">
              <a:buNone/>
            </a:pPr>
            <a:r>
              <a:rPr lang="en-US" sz="1600" dirty="0"/>
              <a:t>text = replace_spaces(text)</a:t>
            </a:r>
          </a:p>
          <a:p>
            <a:pPr marL="0" indent="0">
              <a:buNone/>
            </a:pPr>
            <a:endParaRPr lang="en-US" sz="1600" dirty="0"/>
          </a:p>
          <a:p>
            <a:pPr marL="0" indent="0">
              <a:buNone/>
            </a:pPr>
            <a:r>
              <a:rPr lang="en-US" sz="1600" dirty="0"/>
              <a:t>print(text)</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-6</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1900" dirty="0"/>
              <a:t>Smaller, focused functions – Each function does only one thing.</a:t>
            </a:r>
          </a:p>
          <a:p>
            <a:r>
              <a:rPr lang="en-US" sz="1900" dirty="0"/>
              <a:t>More reusable – If we need uppercase conversion elsewhere, we can reuse to_uppercase()</a:t>
            </a:r>
          </a:p>
          <a:p>
            <a:r>
              <a:rPr lang="en-US" sz="1900" dirty="0"/>
              <a:t>Easier to read – Each step is clearly separated.</a:t>
            </a:r>
          </a:p>
        </p:txBody>
      </p:sp>
    </p:spTree>
    <p:extLst>
      <p:ext uri="{BB962C8B-B14F-4D97-AF65-F5344CB8AC3E}">
        <p14:creationId xmlns:p14="http://schemas.microsoft.com/office/powerpoint/2010/main" val="22544222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400" dirty="0"/>
              <a:t>matrix = [[1, 2, 3],</a:t>
            </a:r>
          </a:p>
          <a:p>
            <a:pPr marL="0" indent="0">
              <a:buNone/>
            </a:pPr>
            <a:r>
              <a:rPr lang="en-US" sz="1400" dirty="0"/>
              <a:t>    [4, 5, 6],</a:t>
            </a:r>
          </a:p>
          <a:p>
            <a:pPr marL="0" indent="0">
              <a:buNone/>
            </a:pPr>
            <a:r>
              <a:rPr lang="en-US" sz="1400" dirty="0"/>
              <a:t>    [7, 8, 9]]</a:t>
            </a:r>
          </a:p>
          <a:p>
            <a:pPr marL="0" indent="0">
              <a:buNone/>
            </a:pPr>
            <a:r>
              <a:rPr lang="en-US" sz="1400" dirty="0"/>
              <a:t>squared_matrix = []</a:t>
            </a:r>
          </a:p>
          <a:p>
            <a:pPr marL="0" indent="0">
              <a:buNone/>
            </a:pPr>
            <a:r>
              <a:rPr lang="en-US" sz="1400" dirty="0"/>
              <a:t>for row in matrix:</a:t>
            </a:r>
          </a:p>
          <a:p>
            <a:pPr marL="0" indent="0">
              <a:buNone/>
            </a:pPr>
            <a:r>
              <a:rPr lang="en-US" sz="1400" dirty="0"/>
              <a:t>    </a:t>
            </a:r>
            <a:r>
              <a:rPr lang="en-US" sz="1400" dirty="0" err="1"/>
              <a:t>squared_row</a:t>
            </a:r>
            <a:r>
              <a:rPr lang="en-US" sz="1400" dirty="0"/>
              <a:t> = []</a:t>
            </a:r>
          </a:p>
          <a:p>
            <a:pPr marL="0" indent="0">
              <a:buNone/>
            </a:pPr>
            <a:r>
              <a:rPr lang="en-US" sz="1400" dirty="0"/>
              <a:t>    for num in row:</a:t>
            </a:r>
          </a:p>
          <a:p>
            <a:pPr marL="0" indent="0">
              <a:buNone/>
            </a:pPr>
            <a:r>
              <a:rPr lang="en-US" sz="1400" dirty="0"/>
              <a:t>        </a:t>
            </a:r>
            <a:r>
              <a:rPr lang="en-US" sz="1400" dirty="0" err="1"/>
              <a:t>squared_row.append</a:t>
            </a:r>
            <a:r>
              <a:rPr lang="en-US" sz="1400" dirty="0"/>
              <a:t>(num ** 2)</a:t>
            </a:r>
          </a:p>
          <a:p>
            <a:pPr marL="0" indent="0">
              <a:buNone/>
            </a:pPr>
            <a:r>
              <a:rPr lang="en-US" sz="1400" dirty="0"/>
              <a:t>    </a:t>
            </a:r>
            <a:r>
              <a:rPr lang="en-US" sz="1400" dirty="0" err="1"/>
              <a:t>squared_matrix.append</a:t>
            </a:r>
            <a:r>
              <a:rPr lang="en-US" sz="1400" dirty="0"/>
              <a:t>(</a:t>
            </a:r>
            <a:r>
              <a:rPr lang="en-US" sz="1400" dirty="0" err="1"/>
              <a:t>squared_row</a:t>
            </a:r>
            <a:r>
              <a:rPr lang="en-US" sz="1400" dirty="0"/>
              <a:t>)</a:t>
            </a:r>
          </a:p>
          <a:p>
            <a:pPr marL="0" indent="0">
              <a:buNone/>
            </a:pPr>
            <a:r>
              <a:rPr lang="en-US" sz="1400" dirty="0"/>
              <a:t>print(squared_matrix)</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1900" dirty="0"/>
              <a:t>Unnecessary Nested Loops</a:t>
            </a:r>
          </a:p>
          <a:p>
            <a:pPr>
              <a:lnSpc>
                <a:spcPct val="110000"/>
              </a:lnSpc>
            </a:pPr>
            <a:r>
              <a:rPr lang="en-US" sz="1900" dirty="0"/>
              <a:t>Manual List Appending</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4"/>
            <a:ext cx="5772149" cy="3323987"/>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r>
              <a:rPr lang="en-US" sz="1600" dirty="0"/>
              <a:t>def </a:t>
            </a:r>
            <a:r>
              <a:rPr lang="en-US" sz="1600" dirty="0" err="1"/>
              <a:t>square_numbers</a:t>
            </a:r>
            <a:r>
              <a:rPr lang="en-US" sz="1600" dirty="0"/>
              <a:t>(row):</a:t>
            </a:r>
          </a:p>
          <a:p>
            <a:pPr marL="0" indent="0">
              <a:buNone/>
            </a:pPr>
            <a:r>
              <a:rPr lang="en-US" sz="1600" dirty="0"/>
              <a:t>    return [num ** 2 for num in row]  # A single level of looping</a:t>
            </a:r>
          </a:p>
          <a:p>
            <a:pPr marL="0" indent="0">
              <a:buNone/>
            </a:pPr>
            <a:endParaRPr lang="en-US" sz="1600" dirty="0"/>
          </a:p>
          <a:p>
            <a:pPr marL="0" indent="0">
              <a:buNone/>
            </a:pPr>
            <a:r>
              <a:rPr lang="en-US" sz="1600" dirty="0"/>
              <a:t>matrix = [</a:t>
            </a:r>
          </a:p>
          <a:p>
            <a:pPr marL="0" indent="0">
              <a:buNone/>
            </a:pPr>
            <a:r>
              <a:rPr lang="en-US" sz="1600" dirty="0"/>
              <a:t>    [1, 2, 3],</a:t>
            </a:r>
          </a:p>
          <a:p>
            <a:pPr marL="0" indent="0">
              <a:buNone/>
            </a:pPr>
            <a:r>
              <a:rPr lang="en-US" sz="1600" dirty="0"/>
              <a:t>    [4, 5, 6],</a:t>
            </a:r>
          </a:p>
          <a:p>
            <a:pPr marL="0" indent="0">
              <a:buNone/>
            </a:pPr>
            <a:r>
              <a:rPr lang="en-US" sz="1600" dirty="0"/>
              <a:t>    [7, 8, 9]</a:t>
            </a:r>
          </a:p>
          <a:p>
            <a:pPr marL="0" indent="0">
              <a:buNone/>
            </a:pPr>
            <a:r>
              <a:rPr lang="en-US" sz="1600" dirty="0"/>
              <a:t>]</a:t>
            </a:r>
          </a:p>
          <a:p>
            <a:pPr marL="0" indent="0">
              <a:buNone/>
            </a:pPr>
            <a:endParaRPr lang="en-US" sz="1600" dirty="0"/>
          </a:p>
          <a:p>
            <a:pPr marL="0" indent="0">
              <a:buNone/>
            </a:pPr>
            <a:r>
              <a:rPr lang="en-US" sz="1600" dirty="0"/>
              <a:t>squared_matrix = [</a:t>
            </a:r>
            <a:r>
              <a:rPr lang="en-US" sz="1600" dirty="0" err="1"/>
              <a:t>square_numbers</a:t>
            </a:r>
            <a:r>
              <a:rPr lang="en-US" sz="1600" dirty="0"/>
              <a:t>(row) for row in matrix]  # Cleaner approach</a:t>
            </a:r>
          </a:p>
          <a:p>
            <a:pPr marL="0" indent="0">
              <a:buNone/>
            </a:pPr>
            <a:r>
              <a:rPr lang="en-US" sz="1600" dirty="0"/>
              <a:t>print(squared_matrix)</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-7</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1900" dirty="0"/>
              <a:t>Uses List Comprehension (More Readable &amp; Pythonic)</a:t>
            </a:r>
          </a:p>
          <a:p>
            <a:r>
              <a:rPr lang="en-US" sz="1900" dirty="0"/>
              <a:t>Separates Concerns with a Function</a:t>
            </a:r>
          </a:p>
          <a:p>
            <a:pPr marL="0" indent="0">
              <a:buNone/>
            </a:pPr>
            <a:endParaRPr lang="en-US" sz="1900" dirty="0"/>
          </a:p>
        </p:txBody>
      </p:sp>
    </p:spTree>
    <p:extLst>
      <p:ext uri="{BB962C8B-B14F-4D97-AF65-F5344CB8AC3E}">
        <p14:creationId xmlns:p14="http://schemas.microsoft.com/office/powerpoint/2010/main" val="1958916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E198E-7B3D-58FA-A018-6C5E82DE718C}"/>
              </a:ext>
            </a:extLst>
          </p:cNvPr>
          <p:cNvSpPr>
            <a:spLocks noGrp="1"/>
          </p:cNvSpPr>
          <p:nvPr>
            <p:ph type="title"/>
          </p:nvPr>
        </p:nvSpPr>
        <p:spPr/>
        <p:txBody>
          <a:bodyPr/>
          <a:lstStyle/>
          <a:p>
            <a:r>
              <a:rPr lang="en-US" b="1" dirty="0"/>
              <a:t>Agenda</a:t>
            </a:r>
          </a:p>
        </p:txBody>
      </p:sp>
      <p:sp>
        <p:nvSpPr>
          <p:cNvPr id="3" name="Content Placeholder 2">
            <a:extLst>
              <a:ext uri="{FF2B5EF4-FFF2-40B4-BE49-F238E27FC236}">
                <a16:creationId xmlns:a16="http://schemas.microsoft.com/office/drawing/2014/main" id="{B1ED3E59-5073-5F40-A041-FE4E44E7A311}"/>
              </a:ext>
            </a:extLst>
          </p:cNvPr>
          <p:cNvSpPr>
            <a:spLocks noGrp="1"/>
          </p:cNvSpPr>
          <p:nvPr>
            <p:ph idx="1"/>
          </p:nvPr>
        </p:nvSpPr>
        <p:spPr/>
        <p:txBody>
          <a:bodyPr/>
          <a:lstStyle/>
          <a:p>
            <a:r>
              <a:rPr lang="en-US" dirty="0"/>
              <a:t>Introduction </a:t>
            </a:r>
          </a:p>
          <a:p>
            <a:r>
              <a:rPr lang="en-US" dirty="0"/>
              <a:t>What is Bad code?</a:t>
            </a:r>
          </a:p>
          <a:p>
            <a:r>
              <a:rPr lang="en-US" dirty="0"/>
              <a:t>Few Examples of Bad coding habits</a:t>
            </a:r>
          </a:p>
          <a:p>
            <a:r>
              <a:rPr lang="en-US" dirty="0"/>
              <a:t>Characteristics of clean code</a:t>
            </a:r>
          </a:p>
          <a:p>
            <a:r>
              <a:rPr lang="en-US" dirty="0"/>
              <a:t>Coding Best Practices</a:t>
            </a:r>
          </a:p>
          <a:p>
            <a:r>
              <a:rPr lang="en-US" dirty="0"/>
              <a:t>Why Coding Best Practices matters</a:t>
            </a:r>
          </a:p>
          <a:p>
            <a:r>
              <a:rPr lang="en-US" dirty="0"/>
              <a:t>Some examples comparison between good and bad codes.</a:t>
            </a:r>
          </a:p>
          <a:p>
            <a:endParaRPr lang="en-US" dirty="0"/>
          </a:p>
          <a:p>
            <a:endParaRPr lang="en-US" dirty="0"/>
          </a:p>
        </p:txBody>
      </p:sp>
    </p:spTree>
    <p:extLst>
      <p:ext uri="{BB962C8B-B14F-4D97-AF65-F5344CB8AC3E}">
        <p14:creationId xmlns:p14="http://schemas.microsoft.com/office/powerpoint/2010/main" val="288396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620DF-AC2F-97B5-C7D5-BAF773DD662F}"/>
              </a:ext>
            </a:extLst>
          </p:cNvPr>
          <p:cNvSpPr>
            <a:spLocks noGrp="1"/>
          </p:cNvSpPr>
          <p:nvPr>
            <p:ph type="title"/>
          </p:nvPr>
        </p:nvSpPr>
        <p:spPr>
          <a:xfrm>
            <a:off x="838200" y="365125"/>
            <a:ext cx="10515600" cy="549275"/>
          </a:xfrm>
        </p:spPr>
        <p:txBody>
          <a:bodyPr>
            <a:normAutofit fontScale="90000"/>
          </a:bodyPr>
          <a:lstStyle/>
          <a:p>
            <a:r>
              <a:rPr lang="en-US" dirty="0"/>
              <a:t>           Some Quotes around good coding </a:t>
            </a:r>
          </a:p>
        </p:txBody>
      </p:sp>
      <p:sp>
        <p:nvSpPr>
          <p:cNvPr id="3" name="Content Placeholder 2">
            <a:extLst>
              <a:ext uri="{FF2B5EF4-FFF2-40B4-BE49-F238E27FC236}">
                <a16:creationId xmlns:a16="http://schemas.microsoft.com/office/drawing/2014/main" id="{5FBD4909-7519-DA25-8686-F5FC7E1B3A6E}"/>
              </a:ext>
            </a:extLst>
          </p:cNvPr>
          <p:cNvSpPr>
            <a:spLocks noGrp="1"/>
          </p:cNvSpPr>
          <p:nvPr>
            <p:ph idx="1"/>
          </p:nvPr>
        </p:nvSpPr>
        <p:spPr>
          <a:xfrm>
            <a:off x="333375" y="981074"/>
            <a:ext cx="11020425" cy="5781675"/>
          </a:xfrm>
          <a:ln w="28575">
            <a:solidFill>
              <a:schemeClr val="tx1"/>
            </a:solidFill>
          </a:ln>
        </p:spPr>
        <p:txBody>
          <a:bodyPr>
            <a:normAutofit fontScale="92500" lnSpcReduction="10000"/>
          </a:bodyPr>
          <a:lstStyle/>
          <a:p>
            <a:r>
              <a:rPr lang="en-US" dirty="0"/>
              <a:t>"Any fool can write code that a computer can understand. Good programmers write code that humans can understand.“</a:t>
            </a:r>
          </a:p>
          <a:p>
            <a:pPr marL="0" indent="0">
              <a:buNone/>
            </a:pPr>
            <a:r>
              <a:rPr lang="en-US" dirty="0"/>
              <a:t> — Martin Fowler</a:t>
            </a:r>
          </a:p>
          <a:p>
            <a:pPr marL="0" indent="0">
              <a:buNone/>
            </a:pPr>
            <a:endParaRPr lang="en-US" dirty="0"/>
          </a:p>
          <a:p>
            <a:r>
              <a:rPr lang="en-US" dirty="0"/>
              <a:t>"Programs must be written for people to read, and only incidentally for machines to execute." </a:t>
            </a:r>
          </a:p>
          <a:p>
            <a:pPr marL="0" indent="0">
              <a:buNone/>
            </a:pPr>
            <a:r>
              <a:rPr lang="en-US" dirty="0"/>
              <a:t>— Harold Abelson &amp; Gerald Jay Sussman </a:t>
            </a:r>
          </a:p>
          <a:p>
            <a:pPr marL="0" indent="0">
              <a:buNone/>
            </a:pPr>
            <a:endParaRPr lang="en-US" dirty="0"/>
          </a:p>
          <a:p>
            <a:r>
              <a:rPr lang="en-US" dirty="0"/>
              <a:t>"Clean code always looks like it was written by someone who cares." </a:t>
            </a:r>
          </a:p>
          <a:p>
            <a:pPr marL="0" indent="0">
              <a:buNone/>
            </a:pPr>
            <a:r>
              <a:rPr lang="en-US" dirty="0"/>
              <a:t>— Robert C. Martin</a:t>
            </a:r>
          </a:p>
          <a:p>
            <a:pPr marL="0" indent="0">
              <a:buNone/>
            </a:pPr>
            <a:endParaRPr lang="en-US" dirty="0"/>
          </a:p>
          <a:p>
            <a:r>
              <a:rPr lang="en-US" dirty="0"/>
              <a:t>"Code is like humor. When you have to explain it, it’s bad." </a:t>
            </a:r>
          </a:p>
          <a:p>
            <a:pPr marL="0" indent="0">
              <a:buNone/>
            </a:pPr>
            <a:r>
              <a:rPr lang="en-US" dirty="0"/>
              <a:t>— Cory House</a:t>
            </a:r>
          </a:p>
        </p:txBody>
      </p:sp>
    </p:spTree>
    <p:extLst>
      <p:ext uri="{BB962C8B-B14F-4D97-AF65-F5344CB8AC3E}">
        <p14:creationId xmlns:p14="http://schemas.microsoft.com/office/powerpoint/2010/main" val="2244205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021F-FEB9-F57D-ED00-18245D5B3B4F}"/>
              </a:ext>
            </a:extLst>
          </p:cNvPr>
          <p:cNvSpPr>
            <a:spLocks noGrp="1"/>
          </p:cNvSpPr>
          <p:nvPr>
            <p:ph type="title"/>
          </p:nvPr>
        </p:nvSpPr>
        <p:spPr>
          <a:xfrm>
            <a:off x="838200" y="895350"/>
            <a:ext cx="10515600" cy="819150"/>
          </a:xfrm>
        </p:spPr>
        <p:txBody>
          <a:bodyPr>
            <a:normAutofit/>
          </a:bodyPr>
          <a:lstStyle/>
          <a:p>
            <a:r>
              <a:rPr lang="en-US" sz="2000" dirty="0"/>
              <a:t>Bad code refers to code that is </a:t>
            </a:r>
            <a:r>
              <a:rPr lang="en-US" sz="2000" b="1" dirty="0"/>
              <a:t>hard to read, maintain, debug, or inefficient</a:t>
            </a:r>
            <a:r>
              <a:rPr lang="en-US" sz="2000" dirty="0"/>
              <a:t>. While it may still function correctly, it leads to </a:t>
            </a:r>
            <a:r>
              <a:rPr lang="en-US" sz="2000" b="1" dirty="0"/>
              <a:t>performance issues, scalability problems, and difficulty in collaboration</a:t>
            </a:r>
            <a:r>
              <a:rPr lang="en-US" sz="2000" dirty="0"/>
              <a:t>.</a:t>
            </a:r>
          </a:p>
        </p:txBody>
      </p:sp>
      <p:sp>
        <p:nvSpPr>
          <p:cNvPr id="3" name="Content Placeholder 2">
            <a:extLst>
              <a:ext uri="{FF2B5EF4-FFF2-40B4-BE49-F238E27FC236}">
                <a16:creationId xmlns:a16="http://schemas.microsoft.com/office/drawing/2014/main" id="{A4506083-500F-2315-6760-5736FF989473}"/>
              </a:ext>
            </a:extLst>
          </p:cNvPr>
          <p:cNvSpPr>
            <a:spLocks noGrp="1"/>
          </p:cNvSpPr>
          <p:nvPr>
            <p:ph sz="half" idx="1"/>
          </p:nvPr>
        </p:nvSpPr>
        <p:spPr>
          <a:xfrm>
            <a:off x="838200" y="1825625"/>
            <a:ext cx="5181600" cy="4908550"/>
          </a:xfrm>
        </p:spPr>
        <p:txBody>
          <a:bodyPr>
            <a:noAutofit/>
          </a:bodyPr>
          <a:lstStyle/>
          <a:p>
            <a:pPr marL="0" indent="0">
              <a:buNone/>
            </a:pPr>
            <a:r>
              <a:rPr lang="en-US" sz="1400" b="1" dirty="0"/>
              <a:t>1. Unreadable Code</a:t>
            </a:r>
            <a:endParaRPr lang="en-US" sz="1400" dirty="0"/>
          </a:p>
          <a:p>
            <a:pPr>
              <a:buFont typeface="Arial" panose="020B0604020202020204" pitchFamily="34" charset="0"/>
              <a:buChar char="•"/>
            </a:pPr>
            <a:r>
              <a:rPr lang="en-US" sz="1400" dirty="0"/>
              <a:t>Poor formatting, lack of indentation, and unclear variable names.</a:t>
            </a:r>
          </a:p>
          <a:p>
            <a:pPr>
              <a:buFont typeface="Arial" panose="020B0604020202020204" pitchFamily="34" charset="0"/>
              <a:buChar char="•"/>
            </a:pPr>
            <a:r>
              <a:rPr lang="en-US" sz="1400" dirty="0"/>
              <a:t>No proper documentation or comments.</a:t>
            </a:r>
          </a:p>
          <a:p>
            <a:pPr marL="0" indent="0">
              <a:buNone/>
            </a:pPr>
            <a:r>
              <a:rPr lang="en-US" sz="1400" b="1" dirty="0"/>
              <a:t>2. Repetitive and Redundant Code (DRY Violation)</a:t>
            </a:r>
            <a:endParaRPr lang="en-US" sz="1400" dirty="0"/>
          </a:p>
          <a:p>
            <a:pPr>
              <a:buFont typeface="Arial" panose="020B0604020202020204" pitchFamily="34" charset="0"/>
              <a:buChar char="•"/>
            </a:pPr>
            <a:r>
              <a:rPr lang="en-US" sz="1400" dirty="0"/>
              <a:t>Duplicates logic instead of using functions or loops.</a:t>
            </a:r>
          </a:p>
          <a:p>
            <a:pPr>
              <a:buFont typeface="Arial" panose="020B0604020202020204" pitchFamily="34" charset="0"/>
              <a:buChar char="•"/>
            </a:pPr>
            <a:r>
              <a:rPr lang="en-US" sz="1400" dirty="0"/>
              <a:t>Increases maintenance effort and chances of errors.</a:t>
            </a:r>
          </a:p>
          <a:p>
            <a:pPr marL="0" indent="0">
              <a:buNone/>
            </a:pPr>
            <a:r>
              <a:rPr lang="en-US" sz="1400" b="1" dirty="0"/>
              <a:t>3. Too Many Nested Loops or Conditions</a:t>
            </a:r>
            <a:endParaRPr lang="en-US" sz="1400" dirty="0"/>
          </a:p>
          <a:p>
            <a:pPr>
              <a:buFont typeface="Arial" panose="020B0604020202020204" pitchFamily="34" charset="0"/>
              <a:buChar char="•"/>
            </a:pPr>
            <a:r>
              <a:rPr lang="en-US" sz="1400" dirty="0"/>
              <a:t>Deeply nested structures reduce readability.</a:t>
            </a:r>
          </a:p>
          <a:p>
            <a:pPr>
              <a:buFont typeface="Arial" panose="020B0604020202020204" pitchFamily="34" charset="0"/>
              <a:buChar char="•"/>
            </a:pPr>
            <a:r>
              <a:rPr lang="en-US" sz="1400" dirty="0"/>
              <a:t>Makes debugging and optimization difficult.</a:t>
            </a:r>
          </a:p>
          <a:p>
            <a:pPr marL="0" indent="0">
              <a:buNone/>
            </a:pPr>
            <a:r>
              <a:rPr lang="en-US" sz="1400" b="1" dirty="0"/>
              <a:t>4. Hardcoded Values Instead of Variables</a:t>
            </a:r>
            <a:endParaRPr lang="en-US" sz="1400" dirty="0"/>
          </a:p>
          <a:p>
            <a:pPr>
              <a:buFont typeface="Arial" panose="020B0604020202020204" pitchFamily="34" charset="0"/>
              <a:buChar char="•"/>
            </a:pPr>
            <a:r>
              <a:rPr lang="en-US" sz="1400" dirty="0"/>
              <a:t>Values are directly written instead of using variables or constants.</a:t>
            </a:r>
          </a:p>
          <a:p>
            <a:pPr>
              <a:buFont typeface="Arial" panose="020B0604020202020204" pitchFamily="34" charset="0"/>
              <a:buChar char="•"/>
            </a:pPr>
            <a:r>
              <a:rPr lang="en-US" sz="1400" dirty="0"/>
              <a:t>Reduces flexibility and maintainability.</a:t>
            </a:r>
          </a:p>
          <a:p>
            <a:pPr marL="0" indent="0">
              <a:buNone/>
            </a:pPr>
            <a:r>
              <a:rPr lang="en-US" sz="1400" b="1" dirty="0"/>
              <a:t>5.Inefficient Code (Poor Performance)</a:t>
            </a:r>
            <a:endParaRPr lang="en-US" sz="1400" dirty="0"/>
          </a:p>
          <a:p>
            <a:pPr>
              <a:buFont typeface="Arial" panose="020B0604020202020204" pitchFamily="34" charset="0"/>
              <a:buChar char="•"/>
            </a:pPr>
            <a:r>
              <a:rPr lang="en-US" sz="1400" dirty="0"/>
              <a:t>Uses unnecessary loops, calculations, or memory-consuming structures.</a:t>
            </a:r>
          </a:p>
          <a:p>
            <a:pPr>
              <a:buFont typeface="Arial" panose="020B0604020202020204" pitchFamily="34" charset="0"/>
              <a:buChar char="•"/>
            </a:pPr>
            <a:r>
              <a:rPr lang="en-US" sz="1400" dirty="0"/>
              <a:t>Slows down execution and wastes system resources.</a:t>
            </a:r>
          </a:p>
        </p:txBody>
      </p:sp>
      <p:sp>
        <p:nvSpPr>
          <p:cNvPr id="4" name="Content Placeholder 3">
            <a:extLst>
              <a:ext uri="{FF2B5EF4-FFF2-40B4-BE49-F238E27FC236}">
                <a16:creationId xmlns:a16="http://schemas.microsoft.com/office/drawing/2014/main" id="{9C546584-404D-6F51-B957-479E2EEFD33B}"/>
              </a:ext>
            </a:extLst>
          </p:cNvPr>
          <p:cNvSpPr>
            <a:spLocks noGrp="1"/>
          </p:cNvSpPr>
          <p:nvPr>
            <p:ph sz="half" idx="2"/>
          </p:nvPr>
        </p:nvSpPr>
        <p:spPr>
          <a:xfrm>
            <a:off x="6172200" y="1825625"/>
            <a:ext cx="5181600" cy="4908550"/>
          </a:xfrm>
        </p:spPr>
        <p:txBody>
          <a:bodyPr>
            <a:normAutofit fontScale="55000" lnSpcReduction="20000"/>
          </a:bodyPr>
          <a:lstStyle/>
          <a:p>
            <a:pPr marL="0" indent="0">
              <a:buNone/>
            </a:pPr>
            <a:r>
              <a:rPr lang="en-US" b="1" dirty="0"/>
              <a:t>6. Lack of Modularity (Single Large Function)</a:t>
            </a:r>
            <a:endParaRPr lang="en-US" dirty="0"/>
          </a:p>
          <a:p>
            <a:pPr>
              <a:buFont typeface="Arial" panose="020B0604020202020204" pitchFamily="34" charset="0"/>
              <a:buChar char="•"/>
            </a:pPr>
            <a:r>
              <a:rPr lang="en-US" dirty="0"/>
              <a:t>A function handles multiple tasks instead of breaking into smaller, reusable functions.</a:t>
            </a:r>
          </a:p>
          <a:p>
            <a:pPr>
              <a:buFont typeface="Arial" panose="020B0604020202020204" pitchFamily="34" charset="0"/>
              <a:buChar char="•"/>
            </a:pPr>
            <a:r>
              <a:rPr lang="en-US" dirty="0"/>
              <a:t>Hard to debug and reuse in different contexts.</a:t>
            </a:r>
          </a:p>
          <a:p>
            <a:pPr marL="0" indent="0">
              <a:buNone/>
            </a:pPr>
            <a:r>
              <a:rPr lang="en-US" b="1" dirty="0"/>
              <a:t>7. Not Handling Edge Cases or Errors</a:t>
            </a:r>
            <a:endParaRPr lang="en-US" dirty="0"/>
          </a:p>
          <a:p>
            <a:pPr>
              <a:buFont typeface="Arial" panose="020B0604020202020204" pitchFamily="34" charset="0"/>
              <a:buChar char="•"/>
            </a:pPr>
            <a:r>
              <a:rPr lang="en-US" dirty="0"/>
              <a:t>Fails to validate input or handle unexpected scenarios.</a:t>
            </a:r>
          </a:p>
          <a:p>
            <a:pPr>
              <a:buFont typeface="Arial" panose="020B0604020202020204" pitchFamily="34" charset="0"/>
              <a:buChar char="•"/>
            </a:pPr>
            <a:r>
              <a:rPr lang="en-US" dirty="0"/>
              <a:t>Causes crashes, incorrect results, or security vulnerabilities.</a:t>
            </a:r>
          </a:p>
          <a:p>
            <a:pPr marL="0" indent="0">
              <a:buNone/>
            </a:pPr>
            <a:r>
              <a:rPr lang="en-US" b="1" dirty="0"/>
              <a:t>8. Improper Variable and Function Naming</a:t>
            </a:r>
            <a:endParaRPr lang="en-US" dirty="0"/>
          </a:p>
          <a:p>
            <a:pPr>
              <a:buFont typeface="Arial" panose="020B0604020202020204" pitchFamily="34" charset="0"/>
              <a:buChar char="•"/>
            </a:pPr>
            <a:r>
              <a:rPr lang="en-US" dirty="0"/>
              <a:t>Uses non-descriptive or misleading names.</a:t>
            </a:r>
          </a:p>
          <a:p>
            <a:pPr>
              <a:buFont typeface="Arial" panose="020B0604020202020204" pitchFamily="34" charset="0"/>
              <a:buChar char="•"/>
            </a:pPr>
            <a:r>
              <a:rPr lang="en-US" dirty="0"/>
              <a:t>Makes it difficult to understand the purpose of variables and functions.</a:t>
            </a:r>
          </a:p>
          <a:p>
            <a:pPr marL="0" indent="0">
              <a:buNone/>
            </a:pPr>
            <a:r>
              <a:rPr lang="en-US" b="1" dirty="0"/>
              <a:t>9. No Code Documentation or Comments</a:t>
            </a:r>
            <a:endParaRPr lang="en-US" dirty="0"/>
          </a:p>
          <a:p>
            <a:pPr>
              <a:buFont typeface="Arial" panose="020B0604020202020204" pitchFamily="34" charset="0"/>
              <a:buChar char="•"/>
            </a:pPr>
            <a:r>
              <a:rPr lang="en-US" dirty="0"/>
              <a:t>Lacks explanations for complex logic.</a:t>
            </a:r>
          </a:p>
          <a:p>
            <a:pPr>
              <a:buFont typeface="Arial" panose="020B0604020202020204" pitchFamily="34" charset="0"/>
              <a:buChar char="•"/>
            </a:pPr>
            <a:r>
              <a:rPr lang="en-US" dirty="0"/>
              <a:t>Increases difficulty for others (or even the author) to understand later.</a:t>
            </a:r>
          </a:p>
          <a:p>
            <a:pPr marL="0" indent="0">
              <a:buNone/>
            </a:pPr>
            <a:r>
              <a:rPr lang="en-US" b="1" dirty="0"/>
              <a:t>10. Poor Use of Data Structures</a:t>
            </a:r>
            <a:endParaRPr lang="en-US" dirty="0"/>
          </a:p>
          <a:p>
            <a:pPr>
              <a:buFont typeface="Arial" panose="020B0604020202020204" pitchFamily="34" charset="0"/>
              <a:buChar char="•"/>
            </a:pPr>
            <a:r>
              <a:rPr lang="en-US" dirty="0"/>
              <a:t>Uses inefficient data structures for the task.</a:t>
            </a:r>
          </a:p>
          <a:p>
            <a:pPr>
              <a:buFont typeface="Arial" panose="020B0604020202020204" pitchFamily="34" charset="0"/>
              <a:buChar char="•"/>
            </a:pPr>
            <a:r>
              <a:rPr lang="en-US" dirty="0"/>
              <a:t>Leads to slow operations and memory wastage.</a:t>
            </a:r>
          </a:p>
          <a:p>
            <a:endParaRPr lang="en-US" dirty="0"/>
          </a:p>
        </p:txBody>
      </p:sp>
      <p:sp>
        <p:nvSpPr>
          <p:cNvPr id="5" name="Rectangle 4">
            <a:extLst>
              <a:ext uri="{FF2B5EF4-FFF2-40B4-BE49-F238E27FC236}">
                <a16:creationId xmlns:a16="http://schemas.microsoft.com/office/drawing/2014/main" id="{24677B82-6863-AA57-A11D-121C91D1F5B9}"/>
              </a:ext>
            </a:extLst>
          </p:cNvPr>
          <p:cNvSpPr/>
          <p:nvPr/>
        </p:nvSpPr>
        <p:spPr>
          <a:xfrm>
            <a:off x="3524250" y="438150"/>
            <a:ext cx="4581525"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t>What is Bad Code?</a:t>
            </a:r>
          </a:p>
        </p:txBody>
      </p:sp>
      <p:sp>
        <p:nvSpPr>
          <p:cNvPr id="6" name="Content Placeholder 2">
            <a:extLst>
              <a:ext uri="{FF2B5EF4-FFF2-40B4-BE49-F238E27FC236}">
                <a16:creationId xmlns:a16="http://schemas.microsoft.com/office/drawing/2014/main" id="{97E73679-2724-C369-38A6-842DD339C135}"/>
              </a:ext>
            </a:extLst>
          </p:cNvPr>
          <p:cNvSpPr txBox="1">
            <a:spLocks/>
          </p:cNvSpPr>
          <p:nvPr/>
        </p:nvSpPr>
        <p:spPr>
          <a:xfrm>
            <a:off x="381000" y="952500"/>
            <a:ext cx="11020425" cy="5781675"/>
          </a:xfrm>
          <a:prstGeom prst="rect">
            <a:avLst/>
          </a:prstGeom>
          <a:ln w="285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074061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90ADE-671D-8398-BCE2-26B540F373FD}"/>
              </a:ext>
            </a:extLst>
          </p:cNvPr>
          <p:cNvSpPr>
            <a:spLocks noGrp="1"/>
          </p:cNvSpPr>
          <p:nvPr>
            <p:ph type="title"/>
          </p:nvPr>
        </p:nvSpPr>
        <p:spPr>
          <a:xfrm>
            <a:off x="838200" y="66675"/>
            <a:ext cx="10515600" cy="614363"/>
          </a:xfrm>
        </p:spPr>
        <p:txBody>
          <a:bodyPr>
            <a:normAutofit fontScale="90000"/>
          </a:bodyPr>
          <a:lstStyle/>
          <a:p>
            <a:r>
              <a:rPr lang="en-US" dirty="0"/>
              <a:t>                    Some Examples of Bad Codes</a:t>
            </a:r>
          </a:p>
        </p:txBody>
      </p:sp>
      <p:pic>
        <p:nvPicPr>
          <p:cNvPr id="8" name="Content Placeholder 7" descr="A screenshot of a computer code&#10;&#10;AI-generated content may be incorrect.">
            <a:extLst>
              <a:ext uri="{FF2B5EF4-FFF2-40B4-BE49-F238E27FC236}">
                <a16:creationId xmlns:a16="http://schemas.microsoft.com/office/drawing/2014/main" id="{77ADA44A-70F3-1895-E248-3D6B1E89A19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33375" y="883443"/>
            <a:ext cx="5181600" cy="5822156"/>
          </a:xfrm>
        </p:spPr>
      </p:pic>
      <p:pic>
        <p:nvPicPr>
          <p:cNvPr id="10" name="Content Placeholder 9" descr="A screenshot of a phone&#10;&#10;AI-generated content may be incorrect.">
            <a:extLst>
              <a:ext uri="{FF2B5EF4-FFF2-40B4-BE49-F238E27FC236}">
                <a16:creationId xmlns:a16="http://schemas.microsoft.com/office/drawing/2014/main" id="{6D6CF29C-C146-A6E5-3C15-3F958E3D9E8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38825" y="884238"/>
            <a:ext cx="6019800" cy="5821361"/>
          </a:xfrm>
        </p:spPr>
      </p:pic>
    </p:spTree>
    <p:extLst>
      <p:ext uri="{BB962C8B-B14F-4D97-AF65-F5344CB8AC3E}">
        <p14:creationId xmlns:p14="http://schemas.microsoft.com/office/powerpoint/2010/main" val="127175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620DF-AC2F-97B5-C7D5-BAF773DD662F}"/>
              </a:ext>
            </a:extLst>
          </p:cNvPr>
          <p:cNvSpPr>
            <a:spLocks noGrp="1"/>
          </p:cNvSpPr>
          <p:nvPr>
            <p:ph type="title"/>
          </p:nvPr>
        </p:nvSpPr>
        <p:spPr>
          <a:xfrm>
            <a:off x="838200" y="365125"/>
            <a:ext cx="10515600" cy="549275"/>
          </a:xfrm>
        </p:spPr>
        <p:txBody>
          <a:bodyPr>
            <a:normAutofit fontScale="90000"/>
          </a:bodyPr>
          <a:lstStyle/>
          <a:p>
            <a:r>
              <a:rPr lang="en-US"/>
              <a:t>           Characteristics </a:t>
            </a:r>
            <a:r>
              <a:rPr lang="en-US" dirty="0"/>
              <a:t>of good code</a:t>
            </a:r>
          </a:p>
        </p:txBody>
      </p:sp>
      <p:sp>
        <p:nvSpPr>
          <p:cNvPr id="3" name="Content Placeholder 2">
            <a:extLst>
              <a:ext uri="{FF2B5EF4-FFF2-40B4-BE49-F238E27FC236}">
                <a16:creationId xmlns:a16="http://schemas.microsoft.com/office/drawing/2014/main" id="{5FBD4909-7519-DA25-8686-F5FC7E1B3A6E}"/>
              </a:ext>
            </a:extLst>
          </p:cNvPr>
          <p:cNvSpPr>
            <a:spLocks noGrp="1"/>
          </p:cNvSpPr>
          <p:nvPr>
            <p:ph idx="1"/>
          </p:nvPr>
        </p:nvSpPr>
        <p:spPr>
          <a:xfrm>
            <a:off x="333375" y="981074"/>
            <a:ext cx="11020425" cy="5781675"/>
          </a:xfrm>
          <a:ln w="28575">
            <a:solidFill>
              <a:schemeClr val="tx1"/>
            </a:solidFill>
          </a:ln>
        </p:spPr>
        <p:txBody>
          <a:bodyPr>
            <a:normAutofit/>
          </a:bodyPr>
          <a:lstStyle/>
          <a:p>
            <a:r>
              <a:rPr lang="en-US" b="1" dirty="0"/>
              <a:t>Readability</a:t>
            </a:r>
            <a:r>
              <a:rPr lang="en-US" dirty="0"/>
              <a:t> – Clear, well-structured, and easy to understand.</a:t>
            </a:r>
          </a:p>
          <a:p>
            <a:r>
              <a:rPr lang="en-US" b="1" dirty="0"/>
              <a:t>Maintainability</a:t>
            </a:r>
            <a:r>
              <a:rPr lang="en-US" dirty="0"/>
              <a:t> – Easy to modify, update, and debug.</a:t>
            </a:r>
          </a:p>
          <a:p>
            <a:r>
              <a:rPr lang="en-US" b="1" dirty="0"/>
              <a:t>Modularity</a:t>
            </a:r>
            <a:r>
              <a:rPr lang="en-US" dirty="0"/>
              <a:t> – Divided into small, reusable functions and components.</a:t>
            </a:r>
          </a:p>
          <a:p>
            <a:r>
              <a:rPr lang="en-US" b="1" dirty="0"/>
              <a:t>Proper Naming Conventions</a:t>
            </a:r>
            <a:r>
              <a:rPr lang="en-US" dirty="0"/>
              <a:t> – Meaningful variable and function names.</a:t>
            </a:r>
          </a:p>
          <a:p>
            <a:r>
              <a:rPr lang="en-US" b="1" dirty="0"/>
              <a:t>DRY (Don’t Repeat Yourself)</a:t>
            </a:r>
            <a:r>
              <a:rPr lang="en-US" dirty="0"/>
              <a:t> – Avoid redundant code by using functions.</a:t>
            </a:r>
          </a:p>
          <a:p>
            <a:r>
              <a:rPr lang="en-US" b="1" dirty="0"/>
              <a:t>KISS (Keep It Simple, Stupid)</a:t>
            </a:r>
            <a:r>
              <a:rPr lang="en-US" dirty="0"/>
              <a:t> – Write simple, straightforward solutions.</a:t>
            </a:r>
          </a:p>
          <a:p>
            <a:r>
              <a:rPr lang="en-US" b="1" dirty="0"/>
              <a:t>Proper Error Handling</a:t>
            </a:r>
            <a:r>
              <a:rPr lang="en-US" dirty="0"/>
              <a:t> – Gracefully manage exceptions and failures.</a:t>
            </a:r>
          </a:p>
          <a:p>
            <a:r>
              <a:rPr lang="en-US" b="1" dirty="0"/>
              <a:t>Performance Optimization</a:t>
            </a:r>
            <a:r>
              <a:rPr lang="en-US" dirty="0"/>
              <a:t> – Write efficient and scalable code.</a:t>
            </a:r>
          </a:p>
          <a:p>
            <a:r>
              <a:rPr lang="en-US" b="1" dirty="0"/>
              <a:t>Comments &amp; Documentation</a:t>
            </a:r>
            <a:r>
              <a:rPr lang="en-US" dirty="0"/>
              <a:t> – Explain why something is done, not just how.</a:t>
            </a:r>
          </a:p>
          <a:p>
            <a:r>
              <a:rPr lang="en-US" b="1" dirty="0"/>
              <a:t>Consistent Formatting</a:t>
            </a:r>
            <a:r>
              <a:rPr lang="en-US" dirty="0"/>
              <a:t> – Follow coding standards like PEP 8 for Python.</a:t>
            </a:r>
          </a:p>
          <a:p>
            <a:pPr marL="0" indent="0">
              <a:buNone/>
            </a:pPr>
            <a:endParaRPr lang="en-US" dirty="0"/>
          </a:p>
        </p:txBody>
      </p:sp>
    </p:spTree>
    <p:extLst>
      <p:ext uri="{BB962C8B-B14F-4D97-AF65-F5344CB8AC3E}">
        <p14:creationId xmlns:p14="http://schemas.microsoft.com/office/powerpoint/2010/main" val="34869766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6C98-0C78-771F-D679-145062D7F2F4}"/>
              </a:ext>
            </a:extLst>
          </p:cNvPr>
          <p:cNvSpPr>
            <a:spLocks noGrp="1"/>
          </p:cNvSpPr>
          <p:nvPr>
            <p:ph type="title"/>
          </p:nvPr>
        </p:nvSpPr>
        <p:spPr/>
        <p:txBody>
          <a:bodyPr/>
          <a:lstStyle/>
          <a:p>
            <a:r>
              <a:rPr lang="en-US" dirty="0"/>
              <a:t>                 Coding Best Practices</a:t>
            </a:r>
          </a:p>
        </p:txBody>
      </p:sp>
      <p:pic>
        <p:nvPicPr>
          <p:cNvPr id="6" name="Content Placeholder 5" descr="A cartoon of two people&#10;&#10;AI-generated content may be incorrect.">
            <a:extLst>
              <a:ext uri="{FF2B5EF4-FFF2-40B4-BE49-F238E27FC236}">
                <a16:creationId xmlns:a16="http://schemas.microsoft.com/office/drawing/2014/main" id="{202912D4-F4C9-B9C6-4917-4DCC818D0C2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1" y="1447800"/>
            <a:ext cx="5181600" cy="4451979"/>
          </a:xfrm>
        </p:spPr>
      </p:pic>
      <p:pic>
        <p:nvPicPr>
          <p:cNvPr id="8" name="Content Placeholder 7" descr="A white rectangular box with black text&#10;&#10;AI-generated content may be incorrect.">
            <a:extLst>
              <a:ext uri="{FF2B5EF4-FFF2-40B4-BE49-F238E27FC236}">
                <a16:creationId xmlns:a16="http://schemas.microsoft.com/office/drawing/2014/main" id="{85B41BB0-FBCF-7328-457A-B52B5C78BD3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447800"/>
            <a:ext cx="5181600" cy="4451979"/>
          </a:xfrm>
        </p:spPr>
      </p:pic>
    </p:spTree>
    <p:extLst>
      <p:ext uri="{BB962C8B-B14F-4D97-AF65-F5344CB8AC3E}">
        <p14:creationId xmlns:p14="http://schemas.microsoft.com/office/powerpoint/2010/main" val="21695873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10545-D8ED-F964-8BEE-01FC17336061}"/>
              </a:ext>
            </a:extLst>
          </p:cNvPr>
          <p:cNvSpPr>
            <a:spLocks noGrp="1"/>
          </p:cNvSpPr>
          <p:nvPr>
            <p:ph type="title"/>
          </p:nvPr>
        </p:nvSpPr>
        <p:spPr>
          <a:xfrm>
            <a:off x="838200" y="365125"/>
            <a:ext cx="10515600" cy="663575"/>
          </a:xfrm>
        </p:spPr>
        <p:txBody>
          <a:bodyPr>
            <a:normAutofit fontScale="90000"/>
          </a:bodyPr>
          <a:lstStyle/>
          <a:p>
            <a:endParaRPr lang="en-US" dirty="0"/>
          </a:p>
        </p:txBody>
      </p:sp>
      <p:pic>
        <p:nvPicPr>
          <p:cNvPr id="8" name="Content Placeholder 7" descr="A diagram of a company's program&#10;&#10;AI-generated content may be incorrect.">
            <a:extLst>
              <a:ext uri="{FF2B5EF4-FFF2-40B4-BE49-F238E27FC236}">
                <a16:creationId xmlns:a16="http://schemas.microsoft.com/office/drawing/2014/main" id="{75470D0C-6860-0B5A-ABF7-9ABA3993544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199" y="365126"/>
            <a:ext cx="5193399" cy="6320154"/>
          </a:xfrm>
        </p:spPr>
      </p:pic>
      <p:pic>
        <p:nvPicPr>
          <p:cNvPr id="10" name="Content Placeholder 9" descr="A screenshot of a cell phone">
            <a:extLst>
              <a:ext uri="{FF2B5EF4-FFF2-40B4-BE49-F238E27FC236}">
                <a16:creationId xmlns:a16="http://schemas.microsoft.com/office/drawing/2014/main" id="{CC2AFDCC-9B7B-95E0-3477-E08C138B56B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51638" y="365125"/>
            <a:ext cx="5322201" cy="6320155"/>
          </a:xfrm>
        </p:spPr>
      </p:pic>
    </p:spTree>
    <p:extLst>
      <p:ext uri="{BB962C8B-B14F-4D97-AF65-F5344CB8AC3E}">
        <p14:creationId xmlns:p14="http://schemas.microsoft.com/office/powerpoint/2010/main" val="11850033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r>
              <a:rPr lang="en-US" sz="2000" dirty="0"/>
              <a:t>price1 = 100</a:t>
            </a:r>
          </a:p>
          <a:p>
            <a:pPr marL="0" indent="0">
              <a:buNone/>
            </a:pPr>
            <a:r>
              <a:rPr lang="en-US" sz="2000" dirty="0"/>
              <a:t>price2 = 200</a:t>
            </a:r>
          </a:p>
          <a:p>
            <a:pPr marL="0" indent="0">
              <a:buNone/>
            </a:pPr>
            <a:r>
              <a:rPr lang="en-US" sz="2000" dirty="0"/>
              <a:t>final_price1 = price1 + (price1 * 0.18)</a:t>
            </a:r>
          </a:p>
          <a:p>
            <a:pPr marL="0" indent="0">
              <a:buNone/>
            </a:pPr>
            <a:r>
              <a:rPr lang="en-US" sz="2000" dirty="0"/>
              <a:t>final_price2 = price2 + (price2 * 0.18)</a:t>
            </a:r>
          </a:p>
          <a:p>
            <a:pPr marL="0" indent="0">
              <a:buNone/>
            </a:pPr>
            <a:r>
              <a:rPr lang="en-US" sz="2000" dirty="0"/>
              <a:t>print("Final Price 1:", final_price1)</a:t>
            </a:r>
          </a:p>
          <a:p>
            <a:pPr marL="0" indent="0">
              <a:buNone/>
            </a:pPr>
            <a:r>
              <a:rPr lang="en-US" sz="2000" dirty="0"/>
              <a:t>print("Final Price 2:", final_price2)</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5"/>
            <a:ext cx="10172700" cy="1917700"/>
          </a:xfrm>
        </p:spPr>
        <p:txBody>
          <a:bodyPr>
            <a:normAutofit/>
          </a:bodyPr>
          <a:lstStyle/>
          <a:p>
            <a:pPr marL="0" indent="0">
              <a:buNone/>
            </a:pPr>
            <a:r>
              <a:rPr lang="en-US" sz="2000" b="1" dirty="0"/>
              <a:t> 		                     Why code is bad  </a:t>
            </a:r>
          </a:p>
          <a:p>
            <a:pPr marL="0" indent="0">
              <a:buNone/>
            </a:pPr>
            <a:r>
              <a:rPr lang="en-US" sz="2000" b="1" dirty="0"/>
              <a:t>	            Code Duplication (DRY Principle Violation)</a:t>
            </a:r>
          </a:p>
          <a:p>
            <a:pPr>
              <a:buFont typeface="Arial" panose="020B0604020202020204" pitchFamily="34" charset="0"/>
              <a:buChar char="•"/>
            </a:pPr>
            <a:r>
              <a:rPr lang="en-US" sz="2000" dirty="0"/>
              <a:t>The formula for calculating the final price is repeated twice.</a:t>
            </a:r>
          </a:p>
          <a:p>
            <a:pPr>
              <a:buFont typeface="Arial" panose="020B0604020202020204" pitchFamily="34" charset="0"/>
              <a:buChar char="•"/>
            </a:pPr>
            <a:r>
              <a:rPr lang="en-US" sz="2000" dirty="0"/>
              <a:t>If the tax rate (0.18) changes, you will need update it in multiple places, increasing the risk of errors.</a:t>
            </a:r>
          </a:p>
          <a:p>
            <a:pPr marL="0" indent="0">
              <a:buNone/>
            </a:pPr>
            <a:endParaRPr lang="en-US" dirty="0"/>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10325100" cy="2212975"/>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334001"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5381625" cy="360098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calculate_final_price(price, tax_rate=0.18):</a:t>
            </a:r>
          </a:p>
          <a:p>
            <a:pPr marL="0" indent="0">
              <a:buNone/>
            </a:pPr>
            <a:r>
              <a:rPr lang="en-US" sz="1600" dirty="0"/>
              <a:t>    return price + (price * tax_rate)</a:t>
            </a:r>
          </a:p>
          <a:p>
            <a:pPr marL="0" indent="0">
              <a:buNone/>
            </a:pPr>
            <a:endParaRPr lang="en-US" sz="1600" dirty="0"/>
          </a:p>
          <a:p>
            <a:pPr marL="0" indent="0">
              <a:buNone/>
            </a:pPr>
            <a:r>
              <a:rPr lang="en-US" sz="1600" dirty="0"/>
              <a:t>price1 = 100</a:t>
            </a:r>
          </a:p>
          <a:p>
            <a:pPr marL="0" indent="0">
              <a:buNone/>
            </a:pPr>
            <a:r>
              <a:rPr lang="en-US" sz="1600" dirty="0"/>
              <a:t>price2 = 200</a:t>
            </a:r>
          </a:p>
          <a:p>
            <a:pPr marL="0" indent="0">
              <a:buNone/>
            </a:pPr>
            <a:endParaRPr lang="en-US" sz="1600" dirty="0"/>
          </a:p>
          <a:p>
            <a:pPr marL="0" indent="0">
              <a:buNone/>
            </a:pPr>
            <a:r>
              <a:rPr lang="en-US" sz="1600" dirty="0"/>
              <a:t>final_price1 = calculate_final_price(price1)</a:t>
            </a:r>
          </a:p>
          <a:p>
            <a:pPr marL="0" indent="0">
              <a:buNone/>
            </a:pPr>
            <a:r>
              <a:rPr lang="en-US" sz="1600" dirty="0"/>
              <a:t>final_price2 = calculate_final_price(price2)</a:t>
            </a:r>
          </a:p>
          <a:p>
            <a:pPr marL="0" indent="0">
              <a:buNone/>
            </a:pPr>
            <a:endParaRPr lang="en-US" sz="1600" dirty="0"/>
          </a:p>
          <a:p>
            <a:pPr marL="0" indent="0">
              <a:buNone/>
            </a:pPr>
            <a:r>
              <a:rPr lang="en-US" sz="1600" dirty="0"/>
              <a:t>print("Final Price 1:", final_price1)</a:t>
            </a:r>
          </a:p>
          <a:p>
            <a:pPr marL="0" indent="0">
              <a:buNone/>
            </a:pPr>
            <a:r>
              <a:rPr lang="en-US" sz="1600" dirty="0"/>
              <a:t>print("Final Price 2:", final_price2)</a:t>
            </a:r>
          </a:p>
          <a:p>
            <a:pPr marL="0" indent="0">
              <a:buNone/>
            </a:pPr>
            <a:endParaRPr lang="en-US" sz="1800" dirty="0"/>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32510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-1</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41063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ea60d57e-af5b-4752-ac57-3e4f28ca11dc}" enabled="1" method="Standard" siteId="{36da45f1-dd2c-4d1f-af13-5abe46b99921}" removed="0"/>
</clbl:labelList>
</file>

<file path=docProps/app.xml><?xml version="1.0" encoding="utf-8"?>
<Properties xmlns="http://schemas.openxmlformats.org/officeDocument/2006/extended-properties" xmlns:vt="http://schemas.openxmlformats.org/officeDocument/2006/docPropsVTypes">
  <TotalTime>3178</TotalTime>
  <Words>1843</Words>
  <Application>Microsoft Office PowerPoint</Application>
  <PresentationFormat>Widescreen</PresentationFormat>
  <Paragraphs>254</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Coding Best Practices</vt:lpstr>
      <vt:lpstr>Agenda</vt:lpstr>
      <vt:lpstr>           Some Quotes around good coding </vt:lpstr>
      <vt:lpstr>Bad code refers to code that is hard to read, maintain, debug, or inefficient. While it may still function correctly, it leads to performance issues, scalability problems, and difficulty in collaboration.</vt:lpstr>
      <vt:lpstr>                    Some Examples of Bad Codes</vt:lpstr>
      <vt:lpstr>           Characteristics of good code</vt:lpstr>
      <vt:lpstr>                 Coding Best Practices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Jha, Manish</dc:creator>
  <cp:lastModifiedBy>Jha, Manish</cp:lastModifiedBy>
  <cp:revision>1</cp:revision>
  <dcterms:created xsi:type="dcterms:W3CDTF">2025-03-31T08:00:27Z</dcterms:created>
  <dcterms:modified xsi:type="dcterms:W3CDTF">2025-04-02T13:00:04Z</dcterms:modified>
</cp:coreProperties>
</file>

<file path=docProps/thumbnail.jpeg>
</file>